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258" r:id="rId2"/>
    <p:sldId id="303" r:id="rId3"/>
    <p:sldId id="301" r:id="rId4"/>
    <p:sldId id="264" r:id="rId5"/>
    <p:sldId id="265" r:id="rId6"/>
    <p:sldId id="302" r:id="rId7"/>
    <p:sldId id="262" r:id="rId8"/>
    <p:sldId id="304" r:id="rId9"/>
    <p:sldId id="268" r:id="rId10"/>
    <p:sldId id="305" r:id="rId11"/>
    <p:sldId id="306" r:id="rId12"/>
    <p:sldId id="307" r:id="rId13"/>
    <p:sldId id="309" r:id="rId14"/>
    <p:sldId id="310" r:id="rId15"/>
    <p:sldId id="311" r:id="rId16"/>
    <p:sldId id="312" r:id="rId17"/>
    <p:sldId id="313" r:id="rId18"/>
    <p:sldId id="314" r:id="rId19"/>
    <p:sldId id="269" r:id="rId20"/>
    <p:sldId id="272" r:id="rId21"/>
    <p:sldId id="274" r:id="rId22"/>
    <p:sldId id="315" r:id="rId23"/>
    <p:sldId id="276" r:id="rId24"/>
    <p:sldId id="284" r:id="rId25"/>
    <p:sldId id="285" r:id="rId26"/>
    <p:sldId id="286" r:id="rId27"/>
    <p:sldId id="287" r:id="rId28"/>
    <p:sldId id="290" r:id="rId29"/>
    <p:sldId id="291" r:id="rId30"/>
    <p:sldId id="293" r:id="rId31"/>
    <p:sldId id="316" r:id="rId32"/>
    <p:sldId id="280" r:id="rId33"/>
    <p:sldId id="299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EDA1A3D-F7BF-4F9E-9EC8-B70577899EED}">
          <p14:sldIdLst>
            <p14:sldId id="258"/>
            <p14:sldId id="303"/>
            <p14:sldId id="301"/>
            <p14:sldId id="264"/>
            <p14:sldId id="265"/>
            <p14:sldId id="302"/>
            <p14:sldId id="262"/>
            <p14:sldId id="304"/>
            <p14:sldId id="268"/>
            <p14:sldId id="305"/>
            <p14:sldId id="306"/>
            <p14:sldId id="307"/>
            <p14:sldId id="309"/>
            <p14:sldId id="310"/>
            <p14:sldId id="311"/>
            <p14:sldId id="312"/>
            <p14:sldId id="313"/>
            <p14:sldId id="314"/>
            <p14:sldId id="269"/>
            <p14:sldId id="272"/>
            <p14:sldId id="274"/>
            <p14:sldId id="315"/>
            <p14:sldId id="276"/>
            <p14:sldId id="284"/>
            <p14:sldId id="285"/>
            <p14:sldId id="286"/>
            <p14:sldId id="287"/>
            <p14:sldId id="290"/>
            <p14:sldId id="291"/>
            <p14:sldId id="293"/>
            <p14:sldId id="316"/>
            <p14:sldId id="280"/>
            <p14:sldId id="29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45" autoAdjust="0"/>
    <p:restoredTop sz="94660"/>
  </p:normalViewPr>
  <p:slideViewPr>
    <p:cSldViewPr snapToGrid="0">
      <p:cViewPr varScale="1">
        <p:scale>
          <a:sx n="84" d="100"/>
          <a:sy n="84" d="100"/>
        </p:scale>
        <p:origin x="485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7946697-1CAD-4EFB-BAE3-EC8DF2B8C3C5}" type="doc">
      <dgm:prSet loTypeId="urn:microsoft.com/office/officeart/2009/3/layout/StepUpProcess" loCatId="process" qsTypeId="urn:microsoft.com/office/officeart/2005/8/quickstyle/simple1" qsCatId="simple" csTypeId="urn:microsoft.com/office/officeart/2005/8/colors/accent5_3" csCatId="accent5" phldr="1"/>
      <dgm:spPr/>
      <dgm:t>
        <a:bodyPr/>
        <a:lstStyle/>
        <a:p>
          <a:endParaRPr lang="en-US"/>
        </a:p>
      </dgm:t>
    </dgm:pt>
    <dgm:pt modelId="{D4D01CCD-D45D-4FF9-B3FF-9E365D9BBCD6}">
      <dgm:prSet phldrT="[Text]"/>
      <dgm:spPr/>
      <dgm:t>
        <a:bodyPr/>
        <a:lstStyle/>
        <a:p>
          <a:r>
            <a:rPr lang="sr-Latn-RS" dirty="0" smtClean="0"/>
            <a:t>Discover</a:t>
          </a:r>
          <a:r>
            <a:rPr lang="en-US" dirty="0" smtClean="0"/>
            <a:t>y &amp; Development</a:t>
          </a:r>
          <a:endParaRPr lang="en-US" dirty="0"/>
        </a:p>
      </dgm:t>
    </dgm:pt>
    <dgm:pt modelId="{1CD9E2F3-02F4-4677-8295-09D61DE330CD}" type="parTrans" cxnId="{4668D6CC-F685-40A9-B21B-49A88C1B7346}">
      <dgm:prSet/>
      <dgm:spPr/>
      <dgm:t>
        <a:bodyPr/>
        <a:lstStyle/>
        <a:p>
          <a:endParaRPr lang="en-US"/>
        </a:p>
      </dgm:t>
    </dgm:pt>
    <dgm:pt modelId="{507CAFFD-A9C7-49EC-8B2D-845A0E9472F1}" type="sibTrans" cxnId="{4668D6CC-F685-40A9-B21B-49A88C1B7346}">
      <dgm:prSet/>
      <dgm:spPr/>
      <dgm:t>
        <a:bodyPr/>
        <a:lstStyle/>
        <a:p>
          <a:endParaRPr lang="en-US"/>
        </a:p>
      </dgm:t>
    </dgm:pt>
    <dgm:pt modelId="{1E798567-01C6-4BB6-BF39-42AC03830A42}">
      <dgm:prSet phldrT="[Text]"/>
      <dgm:spPr/>
      <dgm:t>
        <a:bodyPr/>
        <a:lstStyle/>
        <a:p>
          <a:r>
            <a:rPr lang="en-US" dirty="0" smtClean="0"/>
            <a:t>Preclinical Research</a:t>
          </a:r>
          <a:endParaRPr lang="en-US" dirty="0"/>
        </a:p>
      </dgm:t>
    </dgm:pt>
    <dgm:pt modelId="{1B6237EE-5098-4F11-B60A-C9A4A5C1A893}" type="parTrans" cxnId="{560A7CD1-4A9D-4BDA-B900-B01333FD344E}">
      <dgm:prSet/>
      <dgm:spPr/>
      <dgm:t>
        <a:bodyPr/>
        <a:lstStyle/>
        <a:p>
          <a:endParaRPr lang="en-US"/>
        </a:p>
      </dgm:t>
    </dgm:pt>
    <dgm:pt modelId="{016D8B6F-DD20-4313-A917-B821D24CF896}" type="sibTrans" cxnId="{560A7CD1-4A9D-4BDA-B900-B01333FD344E}">
      <dgm:prSet/>
      <dgm:spPr/>
      <dgm:t>
        <a:bodyPr/>
        <a:lstStyle/>
        <a:p>
          <a:endParaRPr lang="en-US"/>
        </a:p>
      </dgm:t>
    </dgm:pt>
    <dgm:pt modelId="{51A1A9FD-2213-4A50-9085-E39ED4066942}">
      <dgm:prSet phldrT="[Text]"/>
      <dgm:spPr/>
      <dgm:t>
        <a:bodyPr/>
        <a:lstStyle/>
        <a:p>
          <a:r>
            <a:rPr lang="en-US" dirty="0" smtClean="0"/>
            <a:t>Clinical Research</a:t>
          </a:r>
          <a:endParaRPr lang="en-US" dirty="0"/>
        </a:p>
      </dgm:t>
    </dgm:pt>
    <dgm:pt modelId="{080180A1-C550-482D-B2BD-8D64D1B991A4}" type="parTrans" cxnId="{06DA7DDC-E90E-45B6-80AE-0FAFE975391C}">
      <dgm:prSet/>
      <dgm:spPr/>
      <dgm:t>
        <a:bodyPr/>
        <a:lstStyle/>
        <a:p>
          <a:endParaRPr lang="en-US"/>
        </a:p>
      </dgm:t>
    </dgm:pt>
    <dgm:pt modelId="{71FFB691-6801-4E1B-AE26-2B8299D1CEFC}" type="sibTrans" cxnId="{06DA7DDC-E90E-45B6-80AE-0FAFE975391C}">
      <dgm:prSet/>
      <dgm:spPr/>
      <dgm:t>
        <a:bodyPr/>
        <a:lstStyle/>
        <a:p>
          <a:endParaRPr lang="en-US"/>
        </a:p>
      </dgm:t>
    </dgm:pt>
    <dgm:pt modelId="{590926B0-3987-4AEF-B7D9-5857CA45F6EA}">
      <dgm:prSet phldrT="[Text]"/>
      <dgm:spPr/>
      <dgm:t>
        <a:bodyPr/>
        <a:lstStyle/>
        <a:p>
          <a:r>
            <a:rPr lang="en-US" dirty="0" smtClean="0"/>
            <a:t>FDA Review</a:t>
          </a:r>
          <a:endParaRPr lang="en-US" dirty="0"/>
        </a:p>
      </dgm:t>
    </dgm:pt>
    <dgm:pt modelId="{3C7B79BF-091C-4090-9B59-4D2D6A3048F4}" type="parTrans" cxnId="{00134ED1-022C-4800-8845-9601149CE6B1}">
      <dgm:prSet/>
      <dgm:spPr/>
      <dgm:t>
        <a:bodyPr/>
        <a:lstStyle/>
        <a:p>
          <a:endParaRPr lang="en-US"/>
        </a:p>
      </dgm:t>
    </dgm:pt>
    <dgm:pt modelId="{CFC1D693-9981-44A9-91EB-FCFE8CD35392}" type="sibTrans" cxnId="{00134ED1-022C-4800-8845-9601149CE6B1}">
      <dgm:prSet/>
      <dgm:spPr/>
      <dgm:t>
        <a:bodyPr/>
        <a:lstStyle/>
        <a:p>
          <a:endParaRPr lang="en-US"/>
        </a:p>
      </dgm:t>
    </dgm:pt>
    <dgm:pt modelId="{D8AF6B1E-145C-45C1-87BE-58F85265E6B4}">
      <dgm:prSet phldrT="[Text]"/>
      <dgm:spPr/>
      <dgm:t>
        <a:bodyPr/>
        <a:lstStyle/>
        <a:p>
          <a:r>
            <a:rPr lang="en-US" dirty="0" smtClean="0"/>
            <a:t>Safety Monitoring</a:t>
          </a:r>
          <a:endParaRPr lang="en-US" dirty="0"/>
        </a:p>
      </dgm:t>
    </dgm:pt>
    <dgm:pt modelId="{27FDA82E-53AC-4180-BD84-B2F01B276929}" type="parTrans" cxnId="{EEFE8260-0B0E-4891-88AA-CC4B7015A10D}">
      <dgm:prSet/>
      <dgm:spPr/>
      <dgm:t>
        <a:bodyPr/>
        <a:lstStyle/>
        <a:p>
          <a:endParaRPr lang="en-US"/>
        </a:p>
      </dgm:t>
    </dgm:pt>
    <dgm:pt modelId="{78EE293D-80B7-487A-9C7F-95156A9348D7}" type="sibTrans" cxnId="{EEFE8260-0B0E-4891-88AA-CC4B7015A10D}">
      <dgm:prSet/>
      <dgm:spPr/>
      <dgm:t>
        <a:bodyPr/>
        <a:lstStyle/>
        <a:p>
          <a:endParaRPr lang="en-US"/>
        </a:p>
      </dgm:t>
    </dgm:pt>
    <dgm:pt modelId="{E6A53E32-4E33-4437-9A13-958B7D94FE50}" type="pres">
      <dgm:prSet presAssocID="{A7946697-1CAD-4EFB-BAE3-EC8DF2B8C3C5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E002CE74-EC6D-43C8-B813-CAA757C0E04B}" type="pres">
      <dgm:prSet presAssocID="{D4D01CCD-D45D-4FF9-B3FF-9E365D9BBCD6}" presName="composite" presStyleCnt="0"/>
      <dgm:spPr/>
    </dgm:pt>
    <dgm:pt modelId="{C9D87681-72E1-4D60-83CF-C0ED649142AD}" type="pres">
      <dgm:prSet presAssocID="{D4D01CCD-D45D-4FF9-B3FF-9E365D9BBCD6}" presName="LShape" presStyleLbl="alignNode1" presStyleIdx="0" presStyleCnt="9"/>
      <dgm:spPr/>
    </dgm:pt>
    <dgm:pt modelId="{B11E14F2-DB8C-4BAE-B48C-ACE292A827EE}" type="pres">
      <dgm:prSet presAssocID="{D4D01CCD-D45D-4FF9-B3FF-9E365D9BBCD6}" presName="ParentText" presStyleLbl="revTx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58D3DB-059F-4EE9-A848-D7B2A1836EA5}" type="pres">
      <dgm:prSet presAssocID="{D4D01CCD-D45D-4FF9-B3FF-9E365D9BBCD6}" presName="Triangle" presStyleLbl="alignNode1" presStyleIdx="1" presStyleCnt="9"/>
      <dgm:spPr/>
    </dgm:pt>
    <dgm:pt modelId="{1DA5399A-B984-48AD-8816-8FA0D3EEEC49}" type="pres">
      <dgm:prSet presAssocID="{507CAFFD-A9C7-49EC-8B2D-845A0E9472F1}" presName="sibTrans" presStyleCnt="0"/>
      <dgm:spPr/>
    </dgm:pt>
    <dgm:pt modelId="{E12F38F2-8D8A-4153-9818-7A8A648F5A78}" type="pres">
      <dgm:prSet presAssocID="{507CAFFD-A9C7-49EC-8B2D-845A0E9472F1}" presName="space" presStyleCnt="0"/>
      <dgm:spPr/>
    </dgm:pt>
    <dgm:pt modelId="{43986680-74CB-4585-AFC5-8FCAEA6248BC}" type="pres">
      <dgm:prSet presAssocID="{1E798567-01C6-4BB6-BF39-42AC03830A42}" presName="composite" presStyleCnt="0"/>
      <dgm:spPr/>
    </dgm:pt>
    <dgm:pt modelId="{3A4E3FF4-4D95-4CDE-96B7-33200FFE13CE}" type="pres">
      <dgm:prSet presAssocID="{1E798567-01C6-4BB6-BF39-42AC03830A42}" presName="LShape" presStyleLbl="alignNode1" presStyleIdx="2" presStyleCnt="9"/>
      <dgm:spPr/>
    </dgm:pt>
    <dgm:pt modelId="{1DB64E0A-B98F-47F6-95EB-81129DAFA799}" type="pres">
      <dgm:prSet presAssocID="{1E798567-01C6-4BB6-BF39-42AC03830A42}" presName="ParentText" presStyleLbl="revTx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A1A589-2C0B-4CB7-AFD2-EB303EA592D5}" type="pres">
      <dgm:prSet presAssocID="{1E798567-01C6-4BB6-BF39-42AC03830A42}" presName="Triangle" presStyleLbl="alignNode1" presStyleIdx="3" presStyleCnt="9"/>
      <dgm:spPr/>
    </dgm:pt>
    <dgm:pt modelId="{840080A8-9310-42EA-AA51-EE7291614F79}" type="pres">
      <dgm:prSet presAssocID="{016D8B6F-DD20-4313-A917-B821D24CF896}" presName="sibTrans" presStyleCnt="0"/>
      <dgm:spPr/>
    </dgm:pt>
    <dgm:pt modelId="{FA519D3E-A2FB-4730-8570-090BF3796272}" type="pres">
      <dgm:prSet presAssocID="{016D8B6F-DD20-4313-A917-B821D24CF896}" presName="space" presStyleCnt="0"/>
      <dgm:spPr/>
    </dgm:pt>
    <dgm:pt modelId="{F2BDEF47-A96A-4F1D-B47C-1EA558EC8609}" type="pres">
      <dgm:prSet presAssocID="{51A1A9FD-2213-4A50-9085-E39ED4066942}" presName="composite" presStyleCnt="0"/>
      <dgm:spPr/>
    </dgm:pt>
    <dgm:pt modelId="{B6ACBDF9-143C-4C4A-8D77-9F44CF74CCA9}" type="pres">
      <dgm:prSet presAssocID="{51A1A9FD-2213-4A50-9085-E39ED4066942}" presName="LShape" presStyleLbl="alignNode1" presStyleIdx="4" presStyleCnt="9"/>
      <dgm:spPr/>
    </dgm:pt>
    <dgm:pt modelId="{B320A67B-BFD8-45E2-834F-C25F2BB4A3C5}" type="pres">
      <dgm:prSet presAssocID="{51A1A9FD-2213-4A50-9085-E39ED4066942}" presName="ParentText" presStyleLbl="revTx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F18BA4-D4D7-45D4-B130-217B16E5AB02}" type="pres">
      <dgm:prSet presAssocID="{51A1A9FD-2213-4A50-9085-E39ED4066942}" presName="Triangle" presStyleLbl="alignNode1" presStyleIdx="5" presStyleCnt="9"/>
      <dgm:spPr/>
    </dgm:pt>
    <dgm:pt modelId="{9D60DAD4-1ACF-4A6D-A009-471750D5DFB8}" type="pres">
      <dgm:prSet presAssocID="{71FFB691-6801-4E1B-AE26-2B8299D1CEFC}" presName="sibTrans" presStyleCnt="0"/>
      <dgm:spPr/>
    </dgm:pt>
    <dgm:pt modelId="{F21ABF2C-7CBF-4E12-AB8F-B9A3BA89ED9E}" type="pres">
      <dgm:prSet presAssocID="{71FFB691-6801-4E1B-AE26-2B8299D1CEFC}" presName="space" presStyleCnt="0"/>
      <dgm:spPr/>
    </dgm:pt>
    <dgm:pt modelId="{B2063F3C-BCBA-4CF6-B4E3-F7A47B0F6CF6}" type="pres">
      <dgm:prSet presAssocID="{590926B0-3987-4AEF-B7D9-5857CA45F6EA}" presName="composite" presStyleCnt="0"/>
      <dgm:spPr/>
    </dgm:pt>
    <dgm:pt modelId="{33470691-C324-439E-9C87-2597385058F0}" type="pres">
      <dgm:prSet presAssocID="{590926B0-3987-4AEF-B7D9-5857CA45F6EA}" presName="LShape" presStyleLbl="alignNode1" presStyleIdx="6" presStyleCnt="9"/>
      <dgm:spPr/>
    </dgm:pt>
    <dgm:pt modelId="{AEB28DAC-02D4-4531-A7CA-07E369BE7FD2}" type="pres">
      <dgm:prSet presAssocID="{590926B0-3987-4AEF-B7D9-5857CA45F6EA}" presName="ParentText" presStyleLbl="revTx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5256EB-EDC2-47E6-BA1E-44F3647BA2DE}" type="pres">
      <dgm:prSet presAssocID="{590926B0-3987-4AEF-B7D9-5857CA45F6EA}" presName="Triangle" presStyleLbl="alignNode1" presStyleIdx="7" presStyleCnt="9"/>
      <dgm:spPr/>
    </dgm:pt>
    <dgm:pt modelId="{B5B79E30-ABB4-4B62-B03C-13A7036FE7E8}" type="pres">
      <dgm:prSet presAssocID="{CFC1D693-9981-44A9-91EB-FCFE8CD35392}" presName="sibTrans" presStyleCnt="0"/>
      <dgm:spPr/>
    </dgm:pt>
    <dgm:pt modelId="{0E9B09ED-7D1A-49CF-AB13-50F014EB74D7}" type="pres">
      <dgm:prSet presAssocID="{CFC1D693-9981-44A9-91EB-FCFE8CD35392}" presName="space" presStyleCnt="0"/>
      <dgm:spPr/>
    </dgm:pt>
    <dgm:pt modelId="{C54D51C6-D84F-4942-8DFA-3F349D7430D9}" type="pres">
      <dgm:prSet presAssocID="{D8AF6B1E-145C-45C1-87BE-58F85265E6B4}" presName="composite" presStyleCnt="0"/>
      <dgm:spPr/>
    </dgm:pt>
    <dgm:pt modelId="{3B41E05E-0450-488B-92EE-B500D3326E0F}" type="pres">
      <dgm:prSet presAssocID="{D8AF6B1E-145C-45C1-87BE-58F85265E6B4}" presName="LShape" presStyleLbl="alignNode1" presStyleIdx="8" presStyleCnt="9"/>
      <dgm:spPr/>
    </dgm:pt>
    <dgm:pt modelId="{505FEBD9-27E2-46E8-BDB7-E60AC614D1BC}" type="pres">
      <dgm:prSet presAssocID="{D8AF6B1E-145C-45C1-87BE-58F85265E6B4}" presName="ParentText" presStyleLbl="revTx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0134ED1-022C-4800-8845-9601149CE6B1}" srcId="{A7946697-1CAD-4EFB-BAE3-EC8DF2B8C3C5}" destId="{590926B0-3987-4AEF-B7D9-5857CA45F6EA}" srcOrd="3" destOrd="0" parTransId="{3C7B79BF-091C-4090-9B59-4D2D6A3048F4}" sibTransId="{CFC1D693-9981-44A9-91EB-FCFE8CD35392}"/>
    <dgm:cxn modelId="{CF046071-3FF9-4A33-A5EA-331389A96B4D}" type="presOf" srcId="{D4D01CCD-D45D-4FF9-B3FF-9E365D9BBCD6}" destId="{B11E14F2-DB8C-4BAE-B48C-ACE292A827EE}" srcOrd="0" destOrd="0" presId="urn:microsoft.com/office/officeart/2009/3/layout/StepUpProcess"/>
    <dgm:cxn modelId="{560A7CD1-4A9D-4BDA-B900-B01333FD344E}" srcId="{A7946697-1CAD-4EFB-BAE3-EC8DF2B8C3C5}" destId="{1E798567-01C6-4BB6-BF39-42AC03830A42}" srcOrd="1" destOrd="0" parTransId="{1B6237EE-5098-4F11-B60A-C9A4A5C1A893}" sibTransId="{016D8B6F-DD20-4313-A917-B821D24CF896}"/>
    <dgm:cxn modelId="{01D5E98C-3D59-4B32-AF3B-13B6DED06055}" type="presOf" srcId="{A7946697-1CAD-4EFB-BAE3-EC8DF2B8C3C5}" destId="{E6A53E32-4E33-4437-9A13-958B7D94FE50}" srcOrd="0" destOrd="0" presId="urn:microsoft.com/office/officeart/2009/3/layout/StepUpProcess"/>
    <dgm:cxn modelId="{247E237D-8EAB-4F14-8F5C-D4673CF71926}" type="presOf" srcId="{51A1A9FD-2213-4A50-9085-E39ED4066942}" destId="{B320A67B-BFD8-45E2-834F-C25F2BB4A3C5}" srcOrd="0" destOrd="0" presId="urn:microsoft.com/office/officeart/2009/3/layout/StepUpProcess"/>
    <dgm:cxn modelId="{5BC9385D-3961-4CCC-95FE-34CF72DF38D5}" type="presOf" srcId="{D8AF6B1E-145C-45C1-87BE-58F85265E6B4}" destId="{505FEBD9-27E2-46E8-BDB7-E60AC614D1BC}" srcOrd="0" destOrd="0" presId="urn:microsoft.com/office/officeart/2009/3/layout/StepUpProcess"/>
    <dgm:cxn modelId="{01F54C0F-45E7-4F75-9BE8-3930AA454375}" type="presOf" srcId="{1E798567-01C6-4BB6-BF39-42AC03830A42}" destId="{1DB64E0A-B98F-47F6-95EB-81129DAFA799}" srcOrd="0" destOrd="0" presId="urn:microsoft.com/office/officeart/2009/3/layout/StepUpProcess"/>
    <dgm:cxn modelId="{4668D6CC-F685-40A9-B21B-49A88C1B7346}" srcId="{A7946697-1CAD-4EFB-BAE3-EC8DF2B8C3C5}" destId="{D4D01CCD-D45D-4FF9-B3FF-9E365D9BBCD6}" srcOrd="0" destOrd="0" parTransId="{1CD9E2F3-02F4-4677-8295-09D61DE330CD}" sibTransId="{507CAFFD-A9C7-49EC-8B2D-845A0E9472F1}"/>
    <dgm:cxn modelId="{06DA7DDC-E90E-45B6-80AE-0FAFE975391C}" srcId="{A7946697-1CAD-4EFB-BAE3-EC8DF2B8C3C5}" destId="{51A1A9FD-2213-4A50-9085-E39ED4066942}" srcOrd="2" destOrd="0" parTransId="{080180A1-C550-482D-B2BD-8D64D1B991A4}" sibTransId="{71FFB691-6801-4E1B-AE26-2B8299D1CEFC}"/>
    <dgm:cxn modelId="{EEFE8260-0B0E-4891-88AA-CC4B7015A10D}" srcId="{A7946697-1CAD-4EFB-BAE3-EC8DF2B8C3C5}" destId="{D8AF6B1E-145C-45C1-87BE-58F85265E6B4}" srcOrd="4" destOrd="0" parTransId="{27FDA82E-53AC-4180-BD84-B2F01B276929}" sibTransId="{78EE293D-80B7-487A-9C7F-95156A9348D7}"/>
    <dgm:cxn modelId="{0F5C7009-178A-4307-9498-C8DBE1A241D9}" type="presOf" srcId="{590926B0-3987-4AEF-B7D9-5857CA45F6EA}" destId="{AEB28DAC-02D4-4531-A7CA-07E369BE7FD2}" srcOrd="0" destOrd="0" presId="urn:microsoft.com/office/officeart/2009/3/layout/StepUpProcess"/>
    <dgm:cxn modelId="{8CD8BFC3-F2AE-4C75-A4DE-21EB74C7B99B}" type="presParOf" srcId="{E6A53E32-4E33-4437-9A13-958B7D94FE50}" destId="{E002CE74-EC6D-43C8-B813-CAA757C0E04B}" srcOrd="0" destOrd="0" presId="urn:microsoft.com/office/officeart/2009/3/layout/StepUpProcess"/>
    <dgm:cxn modelId="{4F6D031E-13B7-423B-95DB-5F97CF232F7C}" type="presParOf" srcId="{E002CE74-EC6D-43C8-B813-CAA757C0E04B}" destId="{C9D87681-72E1-4D60-83CF-C0ED649142AD}" srcOrd="0" destOrd="0" presId="urn:microsoft.com/office/officeart/2009/3/layout/StepUpProcess"/>
    <dgm:cxn modelId="{088801F3-7A6E-463A-88E0-DE379757DEDF}" type="presParOf" srcId="{E002CE74-EC6D-43C8-B813-CAA757C0E04B}" destId="{B11E14F2-DB8C-4BAE-B48C-ACE292A827EE}" srcOrd="1" destOrd="0" presId="urn:microsoft.com/office/officeart/2009/3/layout/StepUpProcess"/>
    <dgm:cxn modelId="{4666F693-8D44-44C7-A4A1-64358B7AFED4}" type="presParOf" srcId="{E002CE74-EC6D-43C8-B813-CAA757C0E04B}" destId="{5758D3DB-059F-4EE9-A848-D7B2A1836EA5}" srcOrd="2" destOrd="0" presId="urn:microsoft.com/office/officeart/2009/3/layout/StepUpProcess"/>
    <dgm:cxn modelId="{CDA75AC1-D436-43C9-8B6B-A577F691C1E0}" type="presParOf" srcId="{E6A53E32-4E33-4437-9A13-958B7D94FE50}" destId="{1DA5399A-B984-48AD-8816-8FA0D3EEEC49}" srcOrd="1" destOrd="0" presId="urn:microsoft.com/office/officeart/2009/3/layout/StepUpProcess"/>
    <dgm:cxn modelId="{501B0B36-FC2F-4B34-AF8B-8762C3415D8F}" type="presParOf" srcId="{1DA5399A-B984-48AD-8816-8FA0D3EEEC49}" destId="{E12F38F2-8D8A-4153-9818-7A8A648F5A78}" srcOrd="0" destOrd="0" presId="urn:microsoft.com/office/officeart/2009/3/layout/StepUpProcess"/>
    <dgm:cxn modelId="{21B58993-1B53-4B62-9197-423B16091D51}" type="presParOf" srcId="{E6A53E32-4E33-4437-9A13-958B7D94FE50}" destId="{43986680-74CB-4585-AFC5-8FCAEA6248BC}" srcOrd="2" destOrd="0" presId="urn:microsoft.com/office/officeart/2009/3/layout/StepUpProcess"/>
    <dgm:cxn modelId="{4BFEB91E-C3FB-473B-BD91-D987546AA1B3}" type="presParOf" srcId="{43986680-74CB-4585-AFC5-8FCAEA6248BC}" destId="{3A4E3FF4-4D95-4CDE-96B7-33200FFE13CE}" srcOrd="0" destOrd="0" presId="urn:microsoft.com/office/officeart/2009/3/layout/StepUpProcess"/>
    <dgm:cxn modelId="{307E4A97-1F34-4CCC-BC62-BEA1D61768B1}" type="presParOf" srcId="{43986680-74CB-4585-AFC5-8FCAEA6248BC}" destId="{1DB64E0A-B98F-47F6-95EB-81129DAFA799}" srcOrd="1" destOrd="0" presId="urn:microsoft.com/office/officeart/2009/3/layout/StepUpProcess"/>
    <dgm:cxn modelId="{EF8C540E-E30A-43C9-8FE0-9012C924F68D}" type="presParOf" srcId="{43986680-74CB-4585-AFC5-8FCAEA6248BC}" destId="{51A1A589-2C0B-4CB7-AFD2-EB303EA592D5}" srcOrd="2" destOrd="0" presId="urn:microsoft.com/office/officeart/2009/3/layout/StepUpProcess"/>
    <dgm:cxn modelId="{E9AFA140-91C0-4A8E-AF3E-CFEE48353B2C}" type="presParOf" srcId="{E6A53E32-4E33-4437-9A13-958B7D94FE50}" destId="{840080A8-9310-42EA-AA51-EE7291614F79}" srcOrd="3" destOrd="0" presId="urn:microsoft.com/office/officeart/2009/3/layout/StepUpProcess"/>
    <dgm:cxn modelId="{19023757-69C2-4C26-AD96-35208CC48931}" type="presParOf" srcId="{840080A8-9310-42EA-AA51-EE7291614F79}" destId="{FA519D3E-A2FB-4730-8570-090BF3796272}" srcOrd="0" destOrd="0" presId="urn:microsoft.com/office/officeart/2009/3/layout/StepUpProcess"/>
    <dgm:cxn modelId="{91F92386-812F-45E9-9C14-2575D8FB4C91}" type="presParOf" srcId="{E6A53E32-4E33-4437-9A13-958B7D94FE50}" destId="{F2BDEF47-A96A-4F1D-B47C-1EA558EC8609}" srcOrd="4" destOrd="0" presId="urn:microsoft.com/office/officeart/2009/3/layout/StepUpProcess"/>
    <dgm:cxn modelId="{BCE3E77D-9456-4068-B7B1-1E977BCC09BC}" type="presParOf" srcId="{F2BDEF47-A96A-4F1D-B47C-1EA558EC8609}" destId="{B6ACBDF9-143C-4C4A-8D77-9F44CF74CCA9}" srcOrd="0" destOrd="0" presId="urn:microsoft.com/office/officeart/2009/3/layout/StepUpProcess"/>
    <dgm:cxn modelId="{DF1C1A56-7059-4D1D-892E-1400598F9C12}" type="presParOf" srcId="{F2BDEF47-A96A-4F1D-B47C-1EA558EC8609}" destId="{B320A67B-BFD8-45E2-834F-C25F2BB4A3C5}" srcOrd="1" destOrd="0" presId="urn:microsoft.com/office/officeart/2009/3/layout/StepUpProcess"/>
    <dgm:cxn modelId="{29D2425D-28BC-40BE-8648-9D5DD8ED4694}" type="presParOf" srcId="{F2BDEF47-A96A-4F1D-B47C-1EA558EC8609}" destId="{C8F18BA4-D4D7-45D4-B130-217B16E5AB02}" srcOrd="2" destOrd="0" presId="urn:microsoft.com/office/officeart/2009/3/layout/StepUpProcess"/>
    <dgm:cxn modelId="{564AD212-7DC2-4A60-8D6E-9C3FF6B4F493}" type="presParOf" srcId="{E6A53E32-4E33-4437-9A13-958B7D94FE50}" destId="{9D60DAD4-1ACF-4A6D-A009-471750D5DFB8}" srcOrd="5" destOrd="0" presId="urn:microsoft.com/office/officeart/2009/3/layout/StepUpProcess"/>
    <dgm:cxn modelId="{9DCE41D5-596B-42E0-B152-F6FDE6E6BFC5}" type="presParOf" srcId="{9D60DAD4-1ACF-4A6D-A009-471750D5DFB8}" destId="{F21ABF2C-7CBF-4E12-AB8F-B9A3BA89ED9E}" srcOrd="0" destOrd="0" presId="urn:microsoft.com/office/officeart/2009/3/layout/StepUpProcess"/>
    <dgm:cxn modelId="{D61D2873-98A4-4557-855F-757C68FD872C}" type="presParOf" srcId="{E6A53E32-4E33-4437-9A13-958B7D94FE50}" destId="{B2063F3C-BCBA-4CF6-B4E3-F7A47B0F6CF6}" srcOrd="6" destOrd="0" presId="urn:microsoft.com/office/officeart/2009/3/layout/StepUpProcess"/>
    <dgm:cxn modelId="{9E93E3B6-8707-40E9-87EC-0661845D3629}" type="presParOf" srcId="{B2063F3C-BCBA-4CF6-B4E3-F7A47B0F6CF6}" destId="{33470691-C324-439E-9C87-2597385058F0}" srcOrd="0" destOrd="0" presId="urn:microsoft.com/office/officeart/2009/3/layout/StepUpProcess"/>
    <dgm:cxn modelId="{C705A5CE-9A2B-4FDC-B2BF-FF4DF818E5ED}" type="presParOf" srcId="{B2063F3C-BCBA-4CF6-B4E3-F7A47B0F6CF6}" destId="{AEB28DAC-02D4-4531-A7CA-07E369BE7FD2}" srcOrd="1" destOrd="0" presId="urn:microsoft.com/office/officeart/2009/3/layout/StepUpProcess"/>
    <dgm:cxn modelId="{79502A8A-8344-4E63-8C28-CBBC81A2C80C}" type="presParOf" srcId="{B2063F3C-BCBA-4CF6-B4E3-F7A47B0F6CF6}" destId="{765256EB-EDC2-47E6-BA1E-44F3647BA2DE}" srcOrd="2" destOrd="0" presId="urn:microsoft.com/office/officeart/2009/3/layout/StepUpProcess"/>
    <dgm:cxn modelId="{BEC66FC8-78C2-4306-8A69-DB45D9135326}" type="presParOf" srcId="{E6A53E32-4E33-4437-9A13-958B7D94FE50}" destId="{B5B79E30-ABB4-4B62-B03C-13A7036FE7E8}" srcOrd="7" destOrd="0" presId="urn:microsoft.com/office/officeart/2009/3/layout/StepUpProcess"/>
    <dgm:cxn modelId="{000AFBD0-65C5-4B99-9DC2-BBDCF5FC3256}" type="presParOf" srcId="{B5B79E30-ABB4-4B62-B03C-13A7036FE7E8}" destId="{0E9B09ED-7D1A-49CF-AB13-50F014EB74D7}" srcOrd="0" destOrd="0" presId="urn:microsoft.com/office/officeart/2009/3/layout/StepUpProcess"/>
    <dgm:cxn modelId="{5C9E07D8-5752-40EF-873B-5474C2FA341A}" type="presParOf" srcId="{E6A53E32-4E33-4437-9A13-958B7D94FE50}" destId="{C54D51C6-D84F-4942-8DFA-3F349D7430D9}" srcOrd="8" destOrd="0" presId="urn:microsoft.com/office/officeart/2009/3/layout/StepUpProcess"/>
    <dgm:cxn modelId="{5F53E32F-D831-4D4F-9840-D05D641F2FC4}" type="presParOf" srcId="{C54D51C6-D84F-4942-8DFA-3F349D7430D9}" destId="{3B41E05E-0450-488B-92EE-B500D3326E0F}" srcOrd="0" destOrd="0" presId="urn:microsoft.com/office/officeart/2009/3/layout/StepUpProcess"/>
    <dgm:cxn modelId="{9EE7FE1F-7122-4F92-85CB-D0A792DBBB48}" type="presParOf" srcId="{C54D51C6-D84F-4942-8DFA-3F349D7430D9}" destId="{505FEBD9-27E2-46E8-BDB7-E60AC614D1BC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CC4E790-E847-4392-9C09-843B1D528851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EB55E42-E53C-4A20-8548-73739E95AA08}">
      <dgm:prSet phldrT="[Text]"/>
      <dgm:spPr/>
      <dgm:t>
        <a:bodyPr/>
        <a:lstStyle/>
        <a:p>
          <a:r>
            <a:rPr lang="en-US" dirty="0" smtClean="0"/>
            <a:t>Structural properties</a:t>
          </a:r>
          <a:endParaRPr lang="en-US" dirty="0"/>
        </a:p>
      </dgm:t>
    </dgm:pt>
    <dgm:pt modelId="{CBCF557E-A5CC-470D-985F-21BC9CAA6DC9}" type="parTrans" cxnId="{2F19665E-A974-4CCE-8672-EFC9BD57F00E}">
      <dgm:prSet/>
      <dgm:spPr/>
      <dgm:t>
        <a:bodyPr/>
        <a:lstStyle/>
        <a:p>
          <a:endParaRPr lang="en-US"/>
        </a:p>
      </dgm:t>
    </dgm:pt>
    <dgm:pt modelId="{A56728C6-551C-4005-843A-00B6E259BE38}" type="sibTrans" cxnId="{2F19665E-A974-4CCE-8672-EFC9BD57F00E}">
      <dgm:prSet/>
      <dgm:spPr/>
      <dgm:t>
        <a:bodyPr/>
        <a:lstStyle/>
        <a:p>
          <a:endParaRPr lang="en-US"/>
        </a:p>
      </dgm:t>
    </dgm:pt>
    <dgm:pt modelId="{B40A3A0A-82E8-4165-8276-A337EF783E25}">
      <dgm:prSet phldrT="[Text]"/>
      <dgm:spPr/>
      <dgm:t>
        <a:bodyPr/>
        <a:lstStyle/>
        <a:p>
          <a:r>
            <a:rPr lang="en-US" dirty="0" smtClean="0"/>
            <a:t>Bond lengths</a:t>
          </a:r>
          <a:endParaRPr lang="en-US" dirty="0"/>
        </a:p>
      </dgm:t>
    </dgm:pt>
    <dgm:pt modelId="{701A7052-7CBF-4929-A803-A3381D7325D1}" type="parTrans" cxnId="{48C37C5B-CA37-42A1-8E3A-DF103AB3D508}">
      <dgm:prSet/>
      <dgm:spPr/>
      <dgm:t>
        <a:bodyPr/>
        <a:lstStyle/>
        <a:p>
          <a:endParaRPr lang="en-US"/>
        </a:p>
      </dgm:t>
    </dgm:pt>
    <dgm:pt modelId="{B1D81F61-F753-46AF-91D3-0F82470D0A36}" type="sibTrans" cxnId="{48C37C5B-CA37-42A1-8E3A-DF103AB3D508}">
      <dgm:prSet/>
      <dgm:spPr/>
      <dgm:t>
        <a:bodyPr/>
        <a:lstStyle/>
        <a:p>
          <a:endParaRPr lang="en-US"/>
        </a:p>
      </dgm:t>
    </dgm:pt>
    <dgm:pt modelId="{267AA7ED-B54A-4E65-98E6-2CF851A0F71D}">
      <dgm:prSet phldrT="[Text]"/>
      <dgm:spPr/>
      <dgm:t>
        <a:bodyPr/>
        <a:lstStyle/>
        <a:p>
          <a:r>
            <a:rPr lang="en-US" dirty="0" smtClean="0"/>
            <a:t>Crystal structure</a:t>
          </a:r>
          <a:endParaRPr lang="en-US" dirty="0"/>
        </a:p>
      </dgm:t>
    </dgm:pt>
    <dgm:pt modelId="{C47A2DAD-2537-4434-BC39-DD432C0F8DDB}" type="parTrans" cxnId="{65A2E3E0-FD6B-4C6C-B84C-8FFF20C9CBF2}">
      <dgm:prSet/>
      <dgm:spPr/>
      <dgm:t>
        <a:bodyPr/>
        <a:lstStyle/>
        <a:p>
          <a:endParaRPr lang="en-US"/>
        </a:p>
      </dgm:t>
    </dgm:pt>
    <dgm:pt modelId="{DF99C9CE-ECAA-4843-839A-85A1E3CDC0AC}" type="sibTrans" cxnId="{65A2E3E0-FD6B-4C6C-B84C-8FFF20C9CBF2}">
      <dgm:prSet/>
      <dgm:spPr/>
      <dgm:t>
        <a:bodyPr/>
        <a:lstStyle/>
        <a:p>
          <a:endParaRPr lang="en-US"/>
        </a:p>
      </dgm:t>
    </dgm:pt>
    <dgm:pt modelId="{D4BEE940-5D9F-40AC-9660-CE5CDBFAD4E3}">
      <dgm:prSet phldrT="[Text]"/>
      <dgm:spPr/>
      <dgm:t>
        <a:bodyPr/>
        <a:lstStyle/>
        <a:p>
          <a:r>
            <a:rPr lang="en-US" dirty="0" smtClean="0"/>
            <a:t>Charge distribution</a:t>
          </a:r>
          <a:endParaRPr lang="en-US" dirty="0"/>
        </a:p>
      </dgm:t>
    </dgm:pt>
    <dgm:pt modelId="{8F0F3299-4E4B-45DC-A8D9-D5430ABA29F8}" type="parTrans" cxnId="{FF4911E8-4924-4CE7-9856-E8787F1F04DC}">
      <dgm:prSet/>
      <dgm:spPr/>
      <dgm:t>
        <a:bodyPr/>
        <a:lstStyle/>
        <a:p>
          <a:endParaRPr lang="en-US"/>
        </a:p>
      </dgm:t>
    </dgm:pt>
    <dgm:pt modelId="{C3D20262-7388-41BE-9CB1-6F1F3B710BD3}" type="sibTrans" cxnId="{FF4911E8-4924-4CE7-9856-E8787F1F04DC}">
      <dgm:prSet/>
      <dgm:spPr/>
      <dgm:t>
        <a:bodyPr/>
        <a:lstStyle/>
        <a:p>
          <a:endParaRPr lang="en-US"/>
        </a:p>
      </dgm:t>
    </dgm:pt>
    <dgm:pt modelId="{26FB171F-7494-473C-9EE6-6645830DA566}">
      <dgm:prSet phldrT="[Text]"/>
      <dgm:spPr/>
      <dgm:t>
        <a:bodyPr/>
        <a:lstStyle/>
        <a:p>
          <a:r>
            <a:rPr lang="en-US" dirty="0" smtClean="0"/>
            <a:t>Electrostatic potential maps</a:t>
          </a:r>
          <a:endParaRPr lang="en-US" dirty="0"/>
        </a:p>
      </dgm:t>
    </dgm:pt>
    <dgm:pt modelId="{70689843-28C7-40B4-AF82-E6002626A33C}" type="parTrans" cxnId="{B0AEAC4C-F926-41A7-886B-497751A96000}">
      <dgm:prSet/>
      <dgm:spPr/>
      <dgm:t>
        <a:bodyPr/>
        <a:lstStyle/>
        <a:p>
          <a:endParaRPr lang="en-US"/>
        </a:p>
      </dgm:t>
    </dgm:pt>
    <dgm:pt modelId="{4C8B0135-6116-4EEC-8868-C071BA8F5CDA}" type="sibTrans" cxnId="{B0AEAC4C-F926-41A7-886B-497751A96000}">
      <dgm:prSet/>
      <dgm:spPr/>
      <dgm:t>
        <a:bodyPr/>
        <a:lstStyle/>
        <a:p>
          <a:endParaRPr lang="en-US"/>
        </a:p>
      </dgm:t>
    </dgm:pt>
    <dgm:pt modelId="{C055107B-F17A-44A5-9F13-793ACBACB656}">
      <dgm:prSet phldrT="[Text]"/>
      <dgm:spPr/>
      <dgm:t>
        <a:bodyPr/>
        <a:lstStyle/>
        <a:p>
          <a:r>
            <a:rPr lang="en-US" dirty="0" smtClean="0"/>
            <a:t>Average local ionization energies</a:t>
          </a:r>
          <a:endParaRPr lang="en-US" dirty="0"/>
        </a:p>
      </dgm:t>
    </dgm:pt>
    <dgm:pt modelId="{FB92F040-B78B-498D-905E-975945442EB9}" type="parTrans" cxnId="{F60251AE-76D5-4DF3-A574-D93E6CC76AAD}">
      <dgm:prSet/>
      <dgm:spPr/>
      <dgm:t>
        <a:bodyPr/>
        <a:lstStyle/>
        <a:p>
          <a:endParaRPr lang="en-US"/>
        </a:p>
      </dgm:t>
    </dgm:pt>
    <dgm:pt modelId="{C1159467-F816-40CB-88EA-0FBD38C25201}" type="sibTrans" cxnId="{F60251AE-76D5-4DF3-A574-D93E6CC76AAD}">
      <dgm:prSet/>
      <dgm:spPr/>
      <dgm:t>
        <a:bodyPr/>
        <a:lstStyle/>
        <a:p>
          <a:endParaRPr lang="en-US"/>
        </a:p>
      </dgm:t>
    </dgm:pt>
    <dgm:pt modelId="{DEF6C886-9712-4181-A090-CE6AAC02671F}">
      <dgm:prSet phldrT="[Text]"/>
      <dgm:spPr/>
      <dgm:t>
        <a:bodyPr/>
        <a:lstStyle/>
        <a:p>
          <a:r>
            <a:rPr lang="en-US" dirty="0" smtClean="0"/>
            <a:t>Spectroscopy</a:t>
          </a:r>
          <a:endParaRPr lang="en-US" dirty="0"/>
        </a:p>
      </dgm:t>
    </dgm:pt>
    <dgm:pt modelId="{040D24BB-4500-4E16-A6DF-45B23E7C0A10}" type="parTrans" cxnId="{E707ACE7-B168-4C72-AFCD-C1A0011CE222}">
      <dgm:prSet/>
      <dgm:spPr/>
      <dgm:t>
        <a:bodyPr/>
        <a:lstStyle/>
        <a:p>
          <a:endParaRPr lang="en-US"/>
        </a:p>
      </dgm:t>
    </dgm:pt>
    <dgm:pt modelId="{7EC85EF9-7C1F-462E-B323-F4553A566A93}" type="sibTrans" cxnId="{E707ACE7-B168-4C72-AFCD-C1A0011CE222}">
      <dgm:prSet/>
      <dgm:spPr/>
      <dgm:t>
        <a:bodyPr/>
        <a:lstStyle/>
        <a:p>
          <a:endParaRPr lang="en-US"/>
        </a:p>
      </dgm:t>
    </dgm:pt>
    <dgm:pt modelId="{FB1E7FAD-060D-419F-B0EC-118C2BFBA92E}">
      <dgm:prSet phldrT="[Text]"/>
      <dgm:spPr/>
      <dgm:t>
        <a:bodyPr/>
        <a:lstStyle/>
        <a:p>
          <a:r>
            <a:rPr lang="en-US" dirty="0" smtClean="0"/>
            <a:t>IR</a:t>
          </a:r>
          <a:endParaRPr lang="en-US" dirty="0"/>
        </a:p>
      </dgm:t>
    </dgm:pt>
    <dgm:pt modelId="{7E459BF3-9C43-48C8-949A-7801D04BD80A}" type="parTrans" cxnId="{DB765967-5155-4B08-B933-93466FEF0A8E}">
      <dgm:prSet/>
      <dgm:spPr/>
      <dgm:t>
        <a:bodyPr/>
        <a:lstStyle/>
        <a:p>
          <a:endParaRPr lang="en-US"/>
        </a:p>
      </dgm:t>
    </dgm:pt>
    <dgm:pt modelId="{A3305820-3320-4216-8BCC-99CCD709564A}" type="sibTrans" cxnId="{DB765967-5155-4B08-B933-93466FEF0A8E}">
      <dgm:prSet/>
      <dgm:spPr/>
      <dgm:t>
        <a:bodyPr/>
        <a:lstStyle/>
        <a:p>
          <a:endParaRPr lang="en-US"/>
        </a:p>
      </dgm:t>
    </dgm:pt>
    <dgm:pt modelId="{CE3BEE2A-BA34-4B0C-934F-C6072E56459D}">
      <dgm:prSet phldrT="[Text]"/>
      <dgm:spPr/>
      <dgm:t>
        <a:bodyPr/>
        <a:lstStyle/>
        <a:p>
          <a:r>
            <a:rPr lang="en-US" dirty="0" smtClean="0"/>
            <a:t>NMR</a:t>
          </a:r>
          <a:endParaRPr lang="en-US" dirty="0"/>
        </a:p>
      </dgm:t>
    </dgm:pt>
    <dgm:pt modelId="{CB8BA38C-5657-423B-A492-359B26192625}" type="parTrans" cxnId="{63E7E613-CDDC-450E-89B6-E127957ED898}">
      <dgm:prSet/>
      <dgm:spPr/>
      <dgm:t>
        <a:bodyPr/>
        <a:lstStyle/>
        <a:p>
          <a:endParaRPr lang="en-US"/>
        </a:p>
      </dgm:t>
    </dgm:pt>
    <dgm:pt modelId="{6BAFB736-0A6E-4EDE-8B35-CE03EE95269F}" type="sibTrans" cxnId="{63E7E613-CDDC-450E-89B6-E127957ED898}">
      <dgm:prSet/>
      <dgm:spPr/>
      <dgm:t>
        <a:bodyPr/>
        <a:lstStyle/>
        <a:p>
          <a:endParaRPr lang="en-US"/>
        </a:p>
      </dgm:t>
    </dgm:pt>
    <dgm:pt modelId="{B40D013A-DDE4-4883-A7F9-9A45F40C9470}">
      <dgm:prSet phldrT="[Text]"/>
      <dgm:spPr/>
      <dgm:t>
        <a:bodyPr/>
        <a:lstStyle/>
        <a:p>
          <a:r>
            <a:rPr lang="en-US" dirty="0" smtClean="0"/>
            <a:t>Conductivity</a:t>
          </a:r>
          <a:endParaRPr lang="en-US" dirty="0"/>
        </a:p>
      </dgm:t>
    </dgm:pt>
    <dgm:pt modelId="{4111F03B-DE07-41B4-9A4D-4E433F6C3E20}" type="parTrans" cxnId="{4FE526AE-02E0-4087-A95E-E6921161F9F8}">
      <dgm:prSet/>
      <dgm:spPr/>
      <dgm:t>
        <a:bodyPr/>
        <a:lstStyle/>
        <a:p>
          <a:endParaRPr lang="en-US"/>
        </a:p>
      </dgm:t>
    </dgm:pt>
    <dgm:pt modelId="{9A9850D1-1269-4D28-8AD2-DEAE81E637F3}" type="sibTrans" cxnId="{4FE526AE-02E0-4087-A95E-E6921161F9F8}">
      <dgm:prSet/>
      <dgm:spPr/>
      <dgm:t>
        <a:bodyPr/>
        <a:lstStyle/>
        <a:p>
          <a:endParaRPr lang="en-US"/>
        </a:p>
      </dgm:t>
    </dgm:pt>
    <dgm:pt modelId="{56A59D77-59C2-4DCA-A16F-5135280FD4D5}">
      <dgm:prSet phldrT="[Text]"/>
      <dgm:spPr/>
      <dgm:t>
        <a:bodyPr/>
        <a:lstStyle/>
        <a:p>
          <a:r>
            <a:rPr lang="en-US" dirty="0" smtClean="0"/>
            <a:t>Interactions</a:t>
          </a:r>
          <a:endParaRPr lang="en-US" dirty="0"/>
        </a:p>
      </dgm:t>
    </dgm:pt>
    <dgm:pt modelId="{35A68095-7625-4363-A859-C06B248F69EC}" type="parTrans" cxnId="{3ED58CE2-4502-4C1A-966B-6C4CB472C28E}">
      <dgm:prSet/>
      <dgm:spPr/>
      <dgm:t>
        <a:bodyPr/>
        <a:lstStyle/>
        <a:p>
          <a:endParaRPr lang="en-US"/>
        </a:p>
      </dgm:t>
    </dgm:pt>
    <dgm:pt modelId="{EDE67A84-7E11-4AD6-A991-9CB91093413E}" type="sibTrans" cxnId="{3ED58CE2-4502-4C1A-966B-6C4CB472C28E}">
      <dgm:prSet/>
      <dgm:spPr/>
      <dgm:t>
        <a:bodyPr/>
        <a:lstStyle/>
        <a:p>
          <a:endParaRPr lang="en-US"/>
        </a:p>
      </dgm:t>
    </dgm:pt>
    <dgm:pt modelId="{E628C76E-0C2A-42CE-8944-1189CAA17C1E}">
      <dgm:prSet phldrT="[Text]"/>
      <dgm:spPr/>
      <dgm:t>
        <a:bodyPr/>
        <a:lstStyle/>
        <a:p>
          <a:r>
            <a:rPr lang="en-US" dirty="0" smtClean="0"/>
            <a:t>Lattice parameter</a:t>
          </a:r>
          <a:endParaRPr lang="en-US" dirty="0"/>
        </a:p>
      </dgm:t>
    </dgm:pt>
    <dgm:pt modelId="{BC8D6E32-0DB9-4B2A-A9FB-92BE30253E9D}" type="parTrans" cxnId="{C94560F3-AF9C-4CC1-BB5E-39C7756EC7C4}">
      <dgm:prSet/>
      <dgm:spPr/>
      <dgm:t>
        <a:bodyPr/>
        <a:lstStyle/>
        <a:p>
          <a:endParaRPr lang="en-US"/>
        </a:p>
      </dgm:t>
    </dgm:pt>
    <dgm:pt modelId="{6DF5D2F4-B2EE-4661-AB6D-E75E81435311}" type="sibTrans" cxnId="{C94560F3-AF9C-4CC1-BB5E-39C7756EC7C4}">
      <dgm:prSet/>
      <dgm:spPr/>
      <dgm:t>
        <a:bodyPr/>
        <a:lstStyle/>
        <a:p>
          <a:endParaRPr lang="en-US"/>
        </a:p>
      </dgm:t>
    </dgm:pt>
    <dgm:pt modelId="{5EB0C4AC-AB45-4C80-956A-A207623BF8E4}">
      <dgm:prSet phldrT="[Text]"/>
      <dgm:spPr/>
      <dgm:t>
        <a:bodyPr/>
        <a:lstStyle/>
        <a:p>
          <a:r>
            <a:rPr lang="en-US" dirty="0" smtClean="0"/>
            <a:t>Symmetry</a:t>
          </a:r>
          <a:endParaRPr lang="en-US" dirty="0"/>
        </a:p>
      </dgm:t>
    </dgm:pt>
    <dgm:pt modelId="{974E2469-CBD3-4179-B4C6-6DDC08E9D01F}" type="parTrans" cxnId="{C4D7F05F-3D68-4107-8722-D2848A7A47C6}">
      <dgm:prSet/>
      <dgm:spPr/>
      <dgm:t>
        <a:bodyPr/>
        <a:lstStyle/>
        <a:p>
          <a:endParaRPr lang="en-US"/>
        </a:p>
      </dgm:t>
    </dgm:pt>
    <dgm:pt modelId="{39C9C6DA-817C-4B66-A26F-07976B5D871B}" type="sibTrans" cxnId="{C4D7F05F-3D68-4107-8722-D2848A7A47C6}">
      <dgm:prSet/>
      <dgm:spPr/>
      <dgm:t>
        <a:bodyPr/>
        <a:lstStyle/>
        <a:p>
          <a:endParaRPr lang="en-US"/>
        </a:p>
      </dgm:t>
    </dgm:pt>
    <dgm:pt modelId="{61148F21-2DEF-4386-B865-B4C8065F628A}">
      <dgm:prSet phldrT="[Text]"/>
      <dgm:spPr/>
      <dgm:t>
        <a:bodyPr/>
        <a:lstStyle/>
        <a:p>
          <a:r>
            <a:rPr lang="en-US" dirty="0" smtClean="0"/>
            <a:t>Dipole moments</a:t>
          </a:r>
          <a:endParaRPr lang="en-US" dirty="0"/>
        </a:p>
      </dgm:t>
    </dgm:pt>
    <dgm:pt modelId="{B2B05885-59B6-445F-9F17-A7A3DD679F0D}" type="parTrans" cxnId="{9DB0F249-9842-4BB2-844B-7C94A77F30E1}">
      <dgm:prSet/>
      <dgm:spPr/>
      <dgm:t>
        <a:bodyPr/>
        <a:lstStyle/>
        <a:p>
          <a:endParaRPr lang="en-US"/>
        </a:p>
      </dgm:t>
    </dgm:pt>
    <dgm:pt modelId="{72702E48-959E-42F7-B729-030AB622D3F2}" type="sibTrans" cxnId="{9DB0F249-9842-4BB2-844B-7C94A77F30E1}">
      <dgm:prSet/>
      <dgm:spPr/>
      <dgm:t>
        <a:bodyPr/>
        <a:lstStyle/>
        <a:p>
          <a:endParaRPr lang="en-US"/>
        </a:p>
      </dgm:t>
    </dgm:pt>
    <dgm:pt modelId="{42345177-C4C2-47A2-BCB9-3400A3402911}">
      <dgm:prSet phldrT="[Text]"/>
      <dgm:spPr/>
      <dgm:t>
        <a:bodyPr/>
        <a:lstStyle/>
        <a:p>
          <a:endParaRPr lang="en-US" dirty="0"/>
        </a:p>
      </dgm:t>
    </dgm:pt>
    <dgm:pt modelId="{20A31FAA-E43A-4813-9C70-EE6381222B54}" type="parTrans" cxnId="{E4AB1435-F5DF-4C82-BA4F-9CB93D233448}">
      <dgm:prSet/>
      <dgm:spPr/>
      <dgm:t>
        <a:bodyPr/>
        <a:lstStyle/>
        <a:p>
          <a:endParaRPr lang="en-US"/>
        </a:p>
      </dgm:t>
    </dgm:pt>
    <dgm:pt modelId="{E57A699C-2A9A-450D-A862-AD6A8ED763E1}" type="sibTrans" cxnId="{E4AB1435-F5DF-4C82-BA4F-9CB93D233448}">
      <dgm:prSet/>
      <dgm:spPr/>
      <dgm:t>
        <a:bodyPr/>
        <a:lstStyle/>
        <a:p>
          <a:endParaRPr lang="en-US"/>
        </a:p>
      </dgm:t>
    </dgm:pt>
    <dgm:pt modelId="{C26C13C1-A58D-4896-9934-9F7207F6A8B0}">
      <dgm:prSet phldrT="[Text]"/>
      <dgm:spPr/>
      <dgm:t>
        <a:bodyPr/>
        <a:lstStyle/>
        <a:p>
          <a:r>
            <a:rPr lang="en-US" dirty="0" smtClean="0"/>
            <a:t>UV/Vis</a:t>
          </a:r>
          <a:endParaRPr lang="en-US" dirty="0"/>
        </a:p>
      </dgm:t>
    </dgm:pt>
    <dgm:pt modelId="{D294BED6-5975-4C35-89B4-4C908A15E643}" type="parTrans" cxnId="{728204D5-CE77-45DA-82C1-9645A7B35B11}">
      <dgm:prSet/>
      <dgm:spPr/>
      <dgm:t>
        <a:bodyPr/>
        <a:lstStyle/>
        <a:p>
          <a:endParaRPr lang="en-US"/>
        </a:p>
      </dgm:t>
    </dgm:pt>
    <dgm:pt modelId="{E43F8068-3101-4808-A60C-D5DCD40EC2F9}" type="sibTrans" cxnId="{728204D5-CE77-45DA-82C1-9645A7B35B11}">
      <dgm:prSet/>
      <dgm:spPr/>
      <dgm:t>
        <a:bodyPr/>
        <a:lstStyle/>
        <a:p>
          <a:endParaRPr lang="en-US"/>
        </a:p>
      </dgm:t>
    </dgm:pt>
    <dgm:pt modelId="{93DB7DD1-992E-4E09-AA50-60254D41E355}">
      <dgm:prSet phldrT="[Text]"/>
      <dgm:spPr/>
      <dgm:t>
        <a:bodyPr/>
        <a:lstStyle/>
        <a:p>
          <a:r>
            <a:rPr lang="en-US" dirty="0" smtClean="0"/>
            <a:t>Reorganization energies</a:t>
          </a:r>
          <a:endParaRPr lang="en-US" dirty="0"/>
        </a:p>
      </dgm:t>
    </dgm:pt>
    <dgm:pt modelId="{E5E59DBF-6ED2-476B-9C30-D50624D53896}" type="parTrans" cxnId="{E624D0BD-1659-4D31-A854-528D1F1ED5F8}">
      <dgm:prSet/>
      <dgm:spPr/>
      <dgm:t>
        <a:bodyPr/>
        <a:lstStyle/>
        <a:p>
          <a:endParaRPr lang="en-US"/>
        </a:p>
      </dgm:t>
    </dgm:pt>
    <dgm:pt modelId="{C306D14A-30DE-4734-990F-3ACE0BC3FAD3}" type="sibTrans" cxnId="{E624D0BD-1659-4D31-A854-528D1F1ED5F8}">
      <dgm:prSet/>
      <dgm:spPr/>
      <dgm:t>
        <a:bodyPr/>
        <a:lstStyle/>
        <a:p>
          <a:endParaRPr lang="en-US"/>
        </a:p>
      </dgm:t>
    </dgm:pt>
    <dgm:pt modelId="{04496940-1D5A-4D9E-868C-01E39F6F4F73}">
      <dgm:prSet phldrT="[Text]"/>
      <dgm:spPr/>
      <dgm:t>
        <a:bodyPr/>
        <a:lstStyle/>
        <a:p>
          <a:r>
            <a:rPr lang="en-US" dirty="0" smtClean="0"/>
            <a:t>Charge transfer rates</a:t>
          </a:r>
          <a:endParaRPr lang="en-US" dirty="0"/>
        </a:p>
      </dgm:t>
    </dgm:pt>
    <dgm:pt modelId="{0BE4B076-E123-4C33-B95A-5A3E9281948C}" type="parTrans" cxnId="{845C7EEE-E754-4B23-AECC-47B34762F95F}">
      <dgm:prSet/>
      <dgm:spPr/>
      <dgm:t>
        <a:bodyPr/>
        <a:lstStyle/>
        <a:p>
          <a:endParaRPr lang="en-US"/>
        </a:p>
      </dgm:t>
    </dgm:pt>
    <dgm:pt modelId="{FFD59534-312B-4FAC-997A-88B88A912C05}" type="sibTrans" cxnId="{845C7EEE-E754-4B23-AECC-47B34762F95F}">
      <dgm:prSet/>
      <dgm:spPr/>
      <dgm:t>
        <a:bodyPr/>
        <a:lstStyle/>
        <a:p>
          <a:endParaRPr lang="en-US"/>
        </a:p>
      </dgm:t>
    </dgm:pt>
    <dgm:pt modelId="{68840F96-F0EF-4977-8805-E5F30729C5CE}">
      <dgm:prSet phldrT="[Text]"/>
      <dgm:spPr/>
      <dgm:t>
        <a:bodyPr/>
        <a:lstStyle/>
        <a:p>
          <a:r>
            <a:rPr lang="en-US" dirty="0" smtClean="0"/>
            <a:t>Charge mobility</a:t>
          </a:r>
          <a:endParaRPr lang="en-US" dirty="0"/>
        </a:p>
      </dgm:t>
    </dgm:pt>
    <dgm:pt modelId="{99B9EC7B-B248-4164-9AE3-E95DA6138CF5}" type="parTrans" cxnId="{12006EC4-D30E-43A2-9B2B-CC791DBCAE57}">
      <dgm:prSet/>
      <dgm:spPr/>
      <dgm:t>
        <a:bodyPr/>
        <a:lstStyle/>
        <a:p>
          <a:endParaRPr lang="en-US"/>
        </a:p>
      </dgm:t>
    </dgm:pt>
    <dgm:pt modelId="{FA5B77EE-3689-4CA3-B944-A601E69BA2E7}" type="sibTrans" cxnId="{12006EC4-D30E-43A2-9B2B-CC791DBCAE57}">
      <dgm:prSet/>
      <dgm:spPr/>
      <dgm:t>
        <a:bodyPr/>
        <a:lstStyle/>
        <a:p>
          <a:endParaRPr lang="en-US"/>
        </a:p>
      </dgm:t>
    </dgm:pt>
    <dgm:pt modelId="{F53F66C7-388E-48D3-8278-B81310992B41}">
      <dgm:prSet phldrT="[Text]"/>
      <dgm:spPr/>
      <dgm:t>
        <a:bodyPr/>
        <a:lstStyle/>
        <a:p>
          <a:r>
            <a:rPr lang="en-US" dirty="0" smtClean="0"/>
            <a:t>Binding energies</a:t>
          </a:r>
          <a:endParaRPr lang="en-US" dirty="0"/>
        </a:p>
      </dgm:t>
    </dgm:pt>
    <dgm:pt modelId="{715A11D8-4612-4DF2-B3EE-BCD342E7706F}" type="parTrans" cxnId="{7BEF3F90-3B79-4A58-A460-B46FF5B3FBAA}">
      <dgm:prSet/>
      <dgm:spPr/>
      <dgm:t>
        <a:bodyPr/>
        <a:lstStyle/>
        <a:p>
          <a:endParaRPr lang="en-US"/>
        </a:p>
      </dgm:t>
    </dgm:pt>
    <dgm:pt modelId="{FFE17BAB-598C-43F5-832F-29B4C2904F99}" type="sibTrans" cxnId="{7BEF3F90-3B79-4A58-A460-B46FF5B3FBAA}">
      <dgm:prSet/>
      <dgm:spPr/>
      <dgm:t>
        <a:bodyPr/>
        <a:lstStyle/>
        <a:p>
          <a:endParaRPr lang="en-US"/>
        </a:p>
      </dgm:t>
    </dgm:pt>
    <dgm:pt modelId="{89055352-570F-492A-A873-D277C1E27B82}">
      <dgm:prSet phldrT="[Text]"/>
      <dgm:spPr/>
      <dgm:t>
        <a:bodyPr/>
        <a:lstStyle/>
        <a:p>
          <a:r>
            <a:rPr lang="en-US" dirty="0" smtClean="0"/>
            <a:t>Binding characterization</a:t>
          </a:r>
          <a:endParaRPr lang="en-US" dirty="0"/>
        </a:p>
      </dgm:t>
    </dgm:pt>
    <dgm:pt modelId="{70B56836-99BF-407C-A95F-B1B9BBAA753D}" type="parTrans" cxnId="{611CFC09-B37B-42A4-8D7A-80F0977F3D49}">
      <dgm:prSet/>
      <dgm:spPr/>
      <dgm:t>
        <a:bodyPr/>
        <a:lstStyle/>
        <a:p>
          <a:endParaRPr lang="en-US"/>
        </a:p>
      </dgm:t>
    </dgm:pt>
    <dgm:pt modelId="{FC7E8BC3-3770-409D-881F-E9652D558F8C}" type="sibTrans" cxnId="{611CFC09-B37B-42A4-8D7A-80F0977F3D49}">
      <dgm:prSet/>
      <dgm:spPr/>
      <dgm:t>
        <a:bodyPr/>
        <a:lstStyle/>
        <a:p>
          <a:endParaRPr lang="en-US"/>
        </a:p>
      </dgm:t>
    </dgm:pt>
    <dgm:pt modelId="{769C78E4-F1F5-4E81-AD42-DD8D6628B596}">
      <dgm:prSet phldrT="[Text]"/>
      <dgm:spPr/>
      <dgm:t>
        <a:bodyPr/>
        <a:lstStyle/>
        <a:p>
          <a:r>
            <a:rPr lang="en-US" dirty="0" smtClean="0"/>
            <a:t>Electron density difference</a:t>
          </a:r>
          <a:endParaRPr lang="en-US" dirty="0"/>
        </a:p>
      </dgm:t>
    </dgm:pt>
    <dgm:pt modelId="{9884AD51-C012-42B7-B06E-545773B26B41}" type="parTrans" cxnId="{9A00E0F4-FC01-4FE6-A326-5A2B67A687A7}">
      <dgm:prSet/>
      <dgm:spPr/>
      <dgm:t>
        <a:bodyPr/>
        <a:lstStyle/>
        <a:p>
          <a:endParaRPr lang="en-US"/>
        </a:p>
      </dgm:t>
    </dgm:pt>
    <dgm:pt modelId="{7AF8323E-3A41-4668-981D-8DF41A83496F}" type="sibTrans" cxnId="{9A00E0F4-FC01-4FE6-A326-5A2B67A687A7}">
      <dgm:prSet/>
      <dgm:spPr/>
      <dgm:t>
        <a:bodyPr/>
        <a:lstStyle/>
        <a:p>
          <a:endParaRPr lang="en-US"/>
        </a:p>
      </dgm:t>
    </dgm:pt>
    <dgm:pt modelId="{880A9AAB-7C99-4011-A70A-45A35F31BA16}">
      <dgm:prSet phldrT="[Text]"/>
      <dgm:spPr/>
      <dgm:t>
        <a:bodyPr/>
        <a:lstStyle/>
        <a:p>
          <a:r>
            <a:rPr lang="en-US" dirty="0" smtClean="0"/>
            <a:t>Phonons</a:t>
          </a:r>
          <a:endParaRPr lang="en-US" dirty="0"/>
        </a:p>
      </dgm:t>
    </dgm:pt>
    <dgm:pt modelId="{EE9757AF-AF7D-47EE-9371-313E1AD2A30C}" type="parTrans" cxnId="{DCE34C50-54C1-46D5-A0CE-E038584019DC}">
      <dgm:prSet/>
      <dgm:spPr/>
      <dgm:t>
        <a:bodyPr/>
        <a:lstStyle/>
        <a:p>
          <a:endParaRPr lang="en-US"/>
        </a:p>
      </dgm:t>
    </dgm:pt>
    <dgm:pt modelId="{8A67A900-BAC2-4AF0-8DAB-2D3401793312}" type="sibTrans" cxnId="{DCE34C50-54C1-46D5-A0CE-E038584019DC}">
      <dgm:prSet/>
      <dgm:spPr/>
      <dgm:t>
        <a:bodyPr/>
        <a:lstStyle/>
        <a:p>
          <a:endParaRPr lang="en-US"/>
        </a:p>
      </dgm:t>
    </dgm:pt>
    <dgm:pt modelId="{BDA8862D-A935-4DBE-8594-6EA94C9C0145}">
      <dgm:prSet phldrT="[Text]"/>
      <dgm:spPr/>
      <dgm:t>
        <a:bodyPr/>
        <a:lstStyle/>
        <a:p>
          <a:r>
            <a:rPr lang="en-US" dirty="0" smtClean="0"/>
            <a:t>Band structure</a:t>
          </a:r>
          <a:endParaRPr lang="en-US" dirty="0"/>
        </a:p>
      </dgm:t>
    </dgm:pt>
    <dgm:pt modelId="{182D367E-62E2-4DC9-809E-0B23B19564F3}" type="parTrans" cxnId="{0044D419-2E3F-453B-85EE-038A66A78DD7}">
      <dgm:prSet/>
      <dgm:spPr/>
      <dgm:t>
        <a:bodyPr/>
        <a:lstStyle/>
        <a:p>
          <a:endParaRPr lang="en-US"/>
        </a:p>
      </dgm:t>
    </dgm:pt>
    <dgm:pt modelId="{7F5829A6-921E-4618-BF90-CDAE5B201F2A}" type="sibTrans" cxnId="{0044D419-2E3F-453B-85EE-038A66A78DD7}">
      <dgm:prSet/>
      <dgm:spPr/>
      <dgm:t>
        <a:bodyPr/>
        <a:lstStyle/>
        <a:p>
          <a:endParaRPr lang="en-US"/>
        </a:p>
      </dgm:t>
    </dgm:pt>
    <dgm:pt modelId="{35258660-8C94-4E13-8FAB-E8C90E150673}">
      <dgm:prSet phldrT="[Text]"/>
      <dgm:spPr/>
      <dgm:t>
        <a:bodyPr/>
        <a:lstStyle/>
        <a:p>
          <a:r>
            <a:rPr lang="en-US" dirty="0" smtClean="0"/>
            <a:t>Band gap</a:t>
          </a:r>
          <a:endParaRPr lang="en-US" dirty="0"/>
        </a:p>
      </dgm:t>
    </dgm:pt>
    <dgm:pt modelId="{2143E232-8AAE-4624-9549-9D71BF256B2A}" type="parTrans" cxnId="{27E4DD7E-D965-4790-B0ED-42652B5B7F64}">
      <dgm:prSet/>
      <dgm:spPr/>
      <dgm:t>
        <a:bodyPr/>
        <a:lstStyle/>
        <a:p>
          <a:endParaRPr lang="en-US"/>
        </a:p>
      </dgm:t>
    </dgm:pt>
    <dgm:pt modelId="{ABBB09EB-3CBB-4F58-A374-D77B81476250}" type="sibTrans" cxnId="{27E4DD7E-D965-4790-B0ED-42652B5B7F64}">
      <dgm:prSet/>
      <dgm:spPr/>
      <dgm:t>
        <a:bodyPr/>
        <a:lstStyle/>
        <a:p>
          <a:endParaRPr lang="en-US"/>
        </a:p>
      </dgm:t>
    </dgm:pt>
    <dgm:pt modelId="{BC915858-F894-4BD8-B3F9-C3C4BA1370BA}">
      <dgm:prSet phldrT="[Text]"/>
      <dgm:spPr/>
      <dgm:t>
        <a:bodyPr/>
        <a:lstStyle/>
        <a:p>
          <a:r>
            <a:rPr lang="en-US" dirty="0" smtClean="0"/>
            <a:t>Binding preference</a:t>
          </a:r>
          <a:endParaRPr lang="en-US" dirty="0"/>
        </a:p>
      </dgm:t>
    </dgm:pt>
    <dgm:pt modelId="{CC428A96-B05D-4CC6-9A20-E4FBDD95EABC}" type="parTrans" cxnId="{0C7EB95F-35C3-4F24-9943-1E836ED9B5AA}">
      <dgm:prSet/>
      <dgm:spPr/>
      <dgm:t>
        <a:bodyPr/>
        <a:lstStyle/>
        <a:p>
          <a:endParaRPr lang="en-US"/>
        </a:p>
      </dgm:t>
    </dgm:pt>
    <dgm:pt modelId="{BF4E0545-3840-4683-8D7F-7F3C84DB2581}" type="sibTrans" cxnId="{0C7EB95F-35C3-4F24-9943-1E836ED9B5AA}">
      <dgm:prSet/>
      <dgm:spPr/>
      <dgm:t>
        <a:bodyPr/>
        <a:lstStyle/>
        <a:p>
          <a:endParaRPr lang="en-US"/>
        </a:p>
      </dgm:t>
    </dgm:pt>
    <dgm:pt modelId="{4BCDE82D-72EB-4385-B720-9C6AFFEA797E}">
      <dgm:prSet phldrT="[Text]"/>
      <dgm:spPr/>
      <dgm:t>
        <a:bodyPr/>
        <a:lstStyle/>
        <a:p>
          <a:r>
            <a:rPr lang="en-US" dirty="0" smtClean="0"/>
            <a:t>Energy decomposition</a:t>
          </a:r>
          <a:endParaRPr lang="en-US" dirty="0"/>
        </a:p>
      </dgm:t>
    </dgm:pt>
    <dgm:pt modelId="{3BDCB97D-1F53-4149-98B6-25F76C4E2F62}" type="parTrans" cxnId="{33758EFD-438B-4767-B898-FB87F6D5E2E4}">
      <dgm:prSet/>
      <dgm:spPr/>
      <dgm:t>
        <a:bodyPr/>
        <a:lstStyle/>
        <a:p>
          <a:endParaRPr lang="en-US"/>
        </a:p>
      </dgm:t>
    </dgm:pt>
    <dgm:pt modelId="{6099EE0F-5B74-4E7F-B03A-3DA5A47E7F14}" type="sibTrans" cxnId="{33758EFD-438B-4767-B898-FB87F6D5E2E4}">
      <dgm:prSet/>
      <dgm:spPr/>
      <dgm:t>
        <a:bodyPr/>
        <a:lstStyle/>
        <a:p>
          <a:endParaRPr lang="en-US"/>
        </a:p>
      </dgm:t>
    </dgm:pt>
    <dgm:pt modelId="{56EF42BA-E821-4CB8-B57F-3D44C7A51338}">
      <dgm:prSet phldrT="[Text]"/>
      <dgm:spPr/>
      <dgm:t>
        <a:bodyPr/>
        <a:lstStyle/>
        <a:p>
          <a:r>
            <a:rPr lang="en-US" dirty="0" smtClean="0"/>
            <a:t>Raman</a:t>
          </a:r>
          <a:endParaRPr lang="en-US" dirty="0"/>
        </a:p>
      </dgm:t>
    </dgm:pt>
    <dgm:pt modelId="{680B10B6-D29E-44E5-B68F-EE1615C7362E}" type="parTrans" cxnId="{BD6A8FDB-309C-4B5B-8D10-A5107C12F9DA}">
      <dgm:prSet/>
      <dgm:spPr/>
      <dgm:t>
        <a:bodyPr/>
        <a:lstStyle/>
        <a:p>
          <a:endParaRPr lang="en-US"/>
        </a:p>
      </dgm:t>
    </dgm:pt>
    <dgm:pt modelId="{94CF40F7-1CE3-4C26-B9CE-0E08CBF22A0E}" type="sibTrans" cxnId="{BD6A8FDB-309C-4B5B-8D10-A5107C12F9DA}">
      <dgm:prSet/>
      <dgm:spPr/>
      <dgm:t>
        <a:bodyPr/>
        <a:lstStyle/>
        <a:p>
          <a:endParaRPr lang="en-US"/>
        </a:p>
      </dgm:t>
    </dgm:pt>
    <dgm:pt modelId="{749D07E3-3957-49E4-B17F-FBC849EBE839}">
      <dgm:prSet phldrT="[Text]"/>
      <dgm:spPr/>
      <dgm:t>
        <a:bodyPr/>
        <a:lstStyle/>
        <a:p>
          <a:r>
            <a:rPr lang="en-US" dirty="0" smtClean="0"/>
            <a:t>Cell volume</a:t>
          </a:r>
          <a:endParaRPr lang="en-US" dirty="0"/>
        </a:p>
      </dgm:t>
    </dgm:pt>
    <dgm:pt modelId="{8E115BAD-1EC7-4713-B918-4BA16D9EB513}" type="parTrans" cxnId="{B609D2E0-189E-4123-AC55-787F9B7F9E66}">
      <dgm:prSet/>
      <dgm:spPr/>
      <dgm:t>
        <a:bodyPr/>
        <a:lstStyle/>
        <a:p>
          <a:endParaRPr lang="en-US"/>
        </a:p>
      </dgm:t>
    </dgm:pt>
    <dgm:pt modelId="{FF51DCBA-4AE4-4D9A-AF14-4E4A8803C3FC}" type="sibTrans" cxnId="{B609D2E0-189E-4123-AC55-787F9B7F9E66}">
      <dgm:prSet/>
      <dgm:spPr/>
      <dgm:t>
        <a:bodyPr/>
        <a:lstStyle/>
        <a:p>
          <a:endParaRPr lang="en-US"/>
        </a:p>
      </dgm:t>
    </dgm:pt>
    <dgm:pt modelId="{BF861857-121A-4621-B108-A4370F1C9FDF}">
      <dgm:prSet phldrT="[Text]"/>
      <dgm:spPr/>
      <dgm:t>
        <a:bodyPr/>
        <a:lstStyle/>
        <a:p>
          <a:r>
            <a:rPr lang="en-US" dirty="0" smtClean="0"/>
            <a:t>Charge transfer</a:t>
          </a:r>
          <a:endParaRPr lang="en-US" dirty="0"/>
        </a:p>
      </dgm:t>
    </dgm:pt>
    <dgm:pt modelId="{026CB728-F0EF-4BF8-ACB4-59D7687233BE}" type="parTrans" cxnId="{8D5FACB0-740A-4D83-A63A-9F316563FCC2}">
      <dgm:prSet/>
      <dgm:spPr/>
      <dgm:t>
        <a:bodyPr/>
        <a:lstStyle/>
        <a:p>
          <a:endParaRPr lang="en-US"/>
        </a:p>
      </dgm:t>
    </dgm:pt>
    <dgm:pt modelId="{2D57FAA6-6D90-45BC-B5EF-29F7FF14028C}" type="sibTrans" cxnId="{8D5FACB0-740A-4D83-A63A-9F316563FCC2}">
      <dgm:prSet/>
      <dgm:spPr/>
      <dgm:t>
        <a:bodyPr/>
        <a:lstStyle/>
        <a:p>
          <a:endParaRPr lang="en-US"/>
        </a:p>
      </dgm:t>
    </dgm:pt>
    <dgm:pt modelId="{BFA0894E-6602-4291-8732-A3D1DE831316}" type="pres">
      <dgm:prSet presAssocID="{FCC4E790-E847-4392-9C09-843B1D52885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122D03B-2991-41D0-BB5C-3FEAF1B61ADB}" type="pres">
      <dgm:prSet presAssocID="{FCC4E790-E847-4392-9C09-843B1D528851}" presName="fgShape" presStyleLbl="fgShp" presStyleIdx="0" presStyleCnt="1"/>
      <dgm:spPr/>
    </dgm:pt>
    <dgm:pt modelId="{01F121CD-F89F-4255-BCB9-D689111DFBA8}" type="pres">
      <dgm:prSet presAssocID="{FCC4E790-E847-4392-9C09-843B1D528851}" presName="linComp" presStyleCnt="0"/>
      <dgm:spPr/>
    </dgm:pt>
    <dgm:pt modelId="{20A430A7-D63E-4A53-A73D-E645117A650E}" type="pres">
      <dgm:prSet presAssocID="{BEB55E42-E53C-4A20-8548-73739E95AA08}" presName="compNode" presStyleCnt="0"/>
      <dgm:spPr/>
    </dgm:pt>
    <dgm:pt modelId="{32C1C902-E6E6-4114-BA8E-80AC70942F70}" type="pres">
      <dgm:prSet presAssocID="{BEB55E42-E53C-4A20-8548-73739E95AA08}" presName="bkgdShape" presStyleLbl="node1" presStyleIdx="0" presStyleCnt="5"/>
      <dgm:spPr/>
      <dgm:t>
        <a:bodyPr/>
        <a:lstStyle/>
        <a:p>
          <a:endParaRPr lang="en-US"/>
        </a:p>
      </dgm:t>
    </dgm:pt>
    <dgm:pt modelId="{5BB8E414-D16F-400A-A834-0D4BAF2E1E4F}" type="pres">
      <dgm:prSet presAssocID="{BEB55E42-E53C-4A20-8548-73739E95AA08}" presName="nodeTx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F90892-6666-4871-8277-5F557E2BB426}" type="pres">
      <dgm:prSet presAssocID="{BEB55E42-E53C-4A20-8548-73739E95AA08}" presName="invisiNode" presStyleLbl="node1" presStyleIdx="0" presStyleCnt="5"/>
      <dgm:spPr/>
    </dgm:pt>
    <dgm:pt modelId="{777B4D9B-96A0-4FF1-BF34-2D181BE905AA}" type="pres">
      <dgm:prSet presAssocID="{BEB55E42-E53C-4A20-8548-73739E95AA08}" presName="imagNode" presStyleLbl="fgImgPlac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8000" r="-98000"/>
          </a:stretch>
        </a:blipFill>
      </dgm:spPr>
    </dgm:pt>
    <dgm:pt modelId="{D03B3DA8-D2AB-4ADB-9198-88125E8BA642}" type="pres">
      <dgm:prSet presAssocID="{A56728C6-551C-4005-843A-00B6E259BE38}" presName="sibTrans" presStyleLbl="sibTrans2D1" presStyleIdx="0" presStyleCnt="0"/>
      <dgm:spPr/>
      <dgm:t>
        <a:bodyPr/>
        <a:lstStyle/>
        <a:p>
          <a:endParaRPr lang="en-US"/>
        </a:p>
      </dgm:t>
    </dgm:pt>
    <dgm:pt modelId="{972B524C-2851-447F-BB83-3CDF57F590A9}" type="pres">
      <dgm:prSet presAssocID="{D4BEE940-5D9F-40AC-9660-CE5CDBFAD4E3}" presName="compNode" presStyleCnt="0"/>
      <dgm:spPr/>
    </dgm:pt>
    <dgm:pt modelId="{8D10C012-7448-49A6-BF59-48E44ACEFDE4}" type="pres">
      <dgm:prSet presAssocID="{D4BEE940-5D9F-40AC-9660-CE5CDBFAD4E3}" presName="bkgdShape" presStyleLbl="node1" presStyleIdx="1" presStyleCnt="5"/>
      <dgm:spPr/>
      <dgm:t>
        <a:bodyPr/>
        <a:lstStyle/>
        <a:p>
          <a:endParaRPr lang="en-US"/>
        </a:p>
      </dgm:t>
    </dgm:pt>
    <dgm:pt modelId="{AF6A232B-1C0F-4390-AE1E-45E75C3ADE18}" type="pres">
      <dgm:prSet presAssocID="{D4BEE940-5D9F-40AC-9660-CE5CDBFAD4E3}" presName="nodeTx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0B6285-50C6-48E6-8564-13E00E615D24}" type="pres">
      <dgm:prSet presAssocID="{D4BEE940-5D9F-40AC-9660-CE5CDBFAD4E3}" presName="invisiNode" presStyleLbl="node1" presStyleIdx="1" presStyleCnt="5"/>
      <dgm:spPr/>
    </dgm:pt>
    <dgm:pt modelId="{657E304F-CCEB-483A-9B6E-E46553B9BD1D}" type="pres">
      <dgm:prSet presAssocID="{D4BEE940-5D9F-40AC-9660-CE5CDBFAD4E3}" presName="imagNode" presStyleLbl="fgImgPlace1" presStyleIdx="1" presStyleCnt="5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6000" r="-56000"/>
          </a:stretch>
        </a:blipFill>
      </dgm:spPr>
    </dgm:pt>
    <dgm:pt modelId="{42533CB0-3F9E-4474-8DD1-B4F9ABA81056}" type="pres">
      <dgm:prSet presAssocID="{C3D20262-7388-41BE-9CB1-6F1F3B710BD3}" presName="sibTrans" presStyleLbl="sibTrans2D1" presStyleIdx="0" presStyleCnt="0"/>
      <dgm:spPr/>
      <dgm:t>
        <a:bodyPr/>
        <a:lstStyle/>
        <a:p>
          <a:endParaRPr lang="en-US"/>
        </a:p>
      </dgm:t>
    </dgm:pt>
    <dgm:pt modelId="{5DCC243C-811D-4EEB-9661-36A397678818}" type="pres">
      <dgm:prSet presAssocID="{DEF6C886-9712-4181-A090-CE6AAC02671F}" presName="compNode" presStyleCnt="0"/>
      <dgm:spPr/>
    </dgm:pt>
    <dgm:pt modelId="{5CC197F7-2E7B-4B2E-B338-21C67D5387BF}" type="pres">
      <dgm:prSet presAssocID="{DEF6C886-9712-4181-A090-CE6AAC02671F}" presName="bkgdShape" presStyleLbl="node1" presStyleIdx="2" presStyleCnt="5"/>
      <dgm:spPr/>
      <dgm:t>
        <a:bodyPr/>
        <a:lstStyle/>
        <a:p>
          <a:endParaRPr lang="en-US"/>
        </a:p>
      </dgm:t>
    </dgm:pt>
    <dgm:pt modelId="{55939D1D-CE91-40E9-9325-93C718906D14}" type="pres">
      <dgm:prSet presAssocID="{DEF6C886-9712-4181-A090-CE6AAC02671F}" presName="nodeTx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168C77-A9B0-45DA-9294-EFFE7BAE126B}" type="pres">
      <dgm:prSet presAssocID="{DEF6C886-9712-4181-A090-CE6AAC02671F}" presName="invisiNode" presStyleLbl="node1" presStyleIdx="2" presStyleCnt="5"/>
      <dgm:spPr/>
    </dgm:pt>
    <dgm:pt modelId="{AA6FCAB6-4571-4805-9691-1D6A493FA1A8}" type="pres">
      <dgm:prSet presAssocID="{DEF6C886-9712-4181-A090-CE6AAC02671F}" presName="imagNode" presStyleLbl="fgImgPlace1" presStyleIdx="2" presStyleCnt="5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5E489557-C42A-4556-B285-5EA968986514}" type="pres">
      <dgm:prSet presAssocID="{7EC85EF9-7C1F-462E-B323-F4553A566A93}" presName="sibTrans" presStyleLbl="sibTrans2D1" presStyleIdx="0" presStyleCnt="0"/>
      <dgm:spPr/>
      <dgm:t>
        <a:bodyPr/>
        <a:lstStyle/>
        <a:p>
          <a:endParaRPr lang="en-US"/>
        </a:p>
      </dgm:t>
    </dgm:pt>
    <dgm:pt modelId="{4FD2861E-F2FE-41E8-9C75-9E547F5FFC92}" type="pres">
      <dgm:prSet presAssocID="{B40D013A-DDE4-4883-A7F9-9A45F40C9470}" presName="compNode" presStyleCnt="0"/>
      <dgm:spPr/>
    </dgm:pt>
    <dgm:pt modelId="{32F2FEBD-D40F-4B46-9D89-F86BE38DB069}" type="pres">
      <dgm:prSet presAssocID="{B40D013A-DDE4-4883-A7F9-9A45F40C9470}" presName="bkgdShape" presStyleLbl="node1" presStyleIdx="3" presStyleCnt="5"/>
      <dgm:spPr/>
      <dgm:t>
        <a:bodyPr/>
        <a:lstStyle/>
        <a:p>
          <a:endParaRPr lang="en-US"/>
        </a:p>
      </dgm:t>
    </dgm:pt>
    <dgm:pt modelId="{01DE484C-E8A4-40C2-B218-22FD11D0E19E}" type="pres">
      <dgm:prSet presAssocID="{B40D013A-DDE4-4883-A7F9-9A45F40C9470}" presName="nodeTx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8F3F18-37A7-4766-8AC7-EE61C27D8942}" type="pres">
      <dgm:prSet presAssocID="{B40D013A-DDE4-4883-A7F9-9A45F40C9470}" presName="invisiNode" presStyleLbl="node1" presStyleIdx="3" presStyleCnt="5"/>
      <dgm:spPr/>
    </dgm:pt>
    <dgm:pt modelId="{9946B27E-EE9E-49F1-8C72-141C74912391}" type="pres">
      <dgm:prSet presAssocID="{B40D013A-DDE4-4883-A7F9-9A45F40C9470}" presName="imagNode" presStyleLbl="fgImgPlace1" presStyleIdx="3" presStyleCnt="5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</dgm:pt>
    <dgm:pt modelId="{42711844-A795-434E-BC01-97244E0C1BD0}" type="pres">
      <dgm:prSet presAssocID="{9A9850D1-1269-4D28-8AD2-DEAE81E637F3}" presName="sibTrans" presStyleLbl="sibTrans2D1" presStyleIdx="0" presStyleCnt="0"/>
      <dgm:spPr/>
      <dgm:t>
        <a:bodyPr/>
        <a:lstStyle/>
        <a:p>
          <a:endParaRPr lang="en-US"/>
        </a:p>
      </dgm:t>
    </dgm:pt>
    <dgm:pt modelId="{186A7CBA-C0EF-4DF4-8444-BF6AD551BB9B}" type="pres">
      <dgm:prSet presAssocID="{56A59D77-59C2-4DCA-A16F-5135280FD4D5}" presName="compNode" presStyleCnt="0"/>
      <dgm:spPr/>
    </dgm:pt>
    <dgm:pt modelId="{88AC5B47-0C9A-49A8-ACF7-9493E2CEF75B}" type="pres">
      <dgm:prSet presAssocID="{56A59D77-59C2-4DCA-A16F-5135280FD4D5}" presName="bkgdShape" presStyleLbl="node1" presStyleIdx="4" presStyleCnt="5"/>
      <dgm:spPr/>
      <dgm:t>
        <a:bodyPr/>
        <a:lstStyle/>
        <a:p>
          <a:endParaRPr lang="en-US"/>
        </a:p>
      </dgm:t>
    </dgm:pt>
    <dgm:pt modelId="{CA4D931B-395E-4B1F-B03B-CECE82C9CCF9}" type="pres">
      <dgm:prSet presAssocID="{56A59D77-59C2-4DCA-A16F-5135280FD4D5}" presName="nodeTx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65D024-BA17-4D28-9F63-7F62EEC6770F}" type="pres">
      <dgm:prSet presAssocID="{56A59D77-59C2-4DCA-A16F-5135280FD4D5}" presName="invisiNode" presStyleLbl="node1" presStyleIdx="4" presStyleCnt="5"/>
      <dgm:spPr/>
    </dgm:pt>
    <dgm:pt modelId="{CBD5189E-3586-44B2-9F2F-DC5F9FFAF544}" type="pres">
      <dgm:prSet presAssocID="{56A59D77-59C2-4DCA-A16F-5135280FD4D5}" presName="imagNode" presStyleLbl="fgImgPlace1" presStyleIdx="4" presStyleCnt="5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</dgm:ptLst>
  <dgm:cxnLst>
    <dgm:cxn modelId="{945D92D6-8AE6-439C-AD2B-28800BE9D16F}" type="presOf" srcId="{4BCDE82D-72EB-4385-B720-9C6AFFEA797E}" destId="{88AC5B47-0C9A-49A8-ACF7-9493E2CEF75B}" srcOrd="0" destOrd="4" presId="urn:microsoft.com/office/officeart/2005/8/layout/hList7"/>
    <dgm:cxn modelId="{28AE6C92-5818-458D-957B-3B157A7261D7}" type="presOf" srcId="{E628C76E-0C2A-42CE-8944-1189CAA17C1E}" destId="{32C1C902-E6E6-4114-BA8E-80AC70942F70}" srcOrd="0" destOrd="3" presId="urn:microsoft.com/office/officeart/2005/8/layout/hList7"/>
    <dgm:cxn modelId="{A01869BB-D606-4FFF-85B6-D267128FF988}" type="presOf" srcId="{FB1E7FAD-060D-419F-B0EC-118C2BFBA92E}" destId="{5CC197F7-2E7B-4B2E-B338-21C67D5387BF}" srcOrd="0" destOrd="1" presId="urn:microsoft.com/office/officeart/2005/8/layout/hList7"/>
    <dgm:cxn modelId="{8D5FACB0-740A-4D83-A63A-9F316563FCC2}" srcId="{56A59D77-59C2-4DCA-A16F-5135280FD4D5}" destId="{BF861857-121A-4621-B108-A4370F1C9FDF}" srcOrd="4" destOrd="0" parTransId="{026CB728-F0EF-4BF8-ACB4-59D7687233BE}" sibTransId="{2D57FAA6-6D90-45BC-B5EF-29F7FF14028C}"/>
    <dgm:cxn modelId="{BD6A8FDB-309C-4B5B-8D10-A5107C12F9DA}" srcId="{DEF6C886-9712-4181-A090-CE6AAC02671F}" destId="{56EF42BA-E821-4CB8-B57F-3D44C7A51338}" srcOrd="2" destOrd="0" parTransId="{680B10B6-D29E-44E5-B68F-EE1615C7362E}" sibTransId="{94CF40F7-1CE3-4C26-B9CE-0E08CBF22A0E}"/>
    <dgm:cxn modelId="{4DBF38F1-E39A-40F6-8283-C4573C381030}" type="presOf" srcId="{26FB171F-7494-473C-9EE6-6645830DA566}" destId="{AF6A232B-1C0F-4390-AE1E-45E75C3ADE18}" srcOrd="1" destOrd="1" presId="urn:microsoft.com/office/officeart/2005/8/layout/hList7"/>
    <dgm:cxn modelId="{81F1CE31-C3D6-450B-A1FE-1F8C52C6B72C}" type="presOf" srcId="{DEF6C886-9712-4181-A090-CE6AAC02671F}" destId="{55939D1D-CE91-40E9-9325-93C718906D14}" srcOrd="1" destOrd="0" presId="urn:microsoft.com/office/officeart/2005/8/layout/hList7"/>
    <dgm:cxn modelId="{BA898C32-B258-4C94-ABB0-6FDFCB7141EF}" type="presOf" srcId="{35258660-8C94-4E13-8FAB-E8C90E150673}" destId="{32F2FEBD-D40F-4B46-9D89-F86BE38DB069}" srcOrd="0" destOrd="5" presId="urn:microsoft.com/office/officeart/2005/8/layout/hList7"/>
    <dgm:cxn modelId="{B0AEAC4C-F926-41A7-886B-497751A96000}" srcId="{D4BEE940-5D9F-40AC-9660-CE5CDBFAD4E3}" destId="{26FB171F-7494-473C-9EE6-6645830DA566}" srcOrd="0" destOrd="0" parTransId="{70689843-28C7-40B4-AF82-E6002626A33C}" sibTransId="{4C8B0135-6116-4EEC-8868-C071BA8F5CDA}"/>
    <dgm:cxn modelId="{92E2CE88-A7A0-4078-962A-8230E313648C}" type="presOf" srcId="{C055107B-F17A-44A5-9F13-793ACBACB656}" destId="{8D10C012-7448-49A6-BF59-48E44ACEFDE4}" srcOrd="0" destOrd="2" presId="urn:microsoft.com/office/officeart/2005/8/layout/hList7"/>
    <dgm:cxn modelId="{4E99F532-7483-4A42-89EB-DCEC606D2208}" type="presOf" srcId="{68840F96-F0EF-4977-8805-E5F30729C5CE}" destId="{01DE484C-E8A4-40C2-B218-22FD11D0E19E}" srcOrd="1" destOrd="3" presId="urn:microsoft.com/office/officeart/2005/8/layout/hList7"/>
    <dgm:cxn modelId="{B533A50A-5000-4A99-B0F5-5DF40F310ACF}" type="presOf" srcId="{749D07E3-3957-49E4-B17F-FBC849EBE839}" destId="{32C1C902-E6E6-4114-BA8E-80AC70942F70}" srcOrd="0" destOrd="5" presId="urn:microsoft.com/office/officeart/2005/8/layout/hList7"/>
    <dgm:cxn modelId="{F6D862A4-983B-4D5D-9A6E-899D26C8B518}" type="presOf" srcId="{89055352-570F-492A-A873-D277C1E27B82}" destId="{88AC5B47-0C9A-49A8-ACF7-9493E2CEF75B}" srcOrd="0" destOrd="2" presId="urn:microsoft.com/office/officeart/2005/8/layout/hList7"/>
    <dgm:cxn modelId="{E624D0BD-1659-4D31-A854-528D1F1ED5F8}" srcId="{B40D013A-DDE4-4883-A7F9-9A45F40C9470}" destId="{93DB7DD1-992E-4E09-AA50-60254D41E355}" srcOrd="0" destOrd="0" parTransId="{E5E59DBF-6ED2-476B-9C30-D50624D53896}" sibTransId="{C306D14A-30DE-4734-990F-3ACE0BC3FAD3}"/>
    <dgm:cxn modelId="{B4D90EC3-2199-4B4E-9E65-D37F0B8C63B1}" type="presOf" srcId="{93DB7DD1-992E-4E09-AA50-60254D41E355}" destId="{01DE484C-E8A4-40C2-B218-22FD11D0E19E}" srcOrd="1" destOrd="1" presId="urn:microsoft.com/office/officeart/2005/8/layout/hList7"/>
    <dgm:cxn modelId="{AE1ED607-A168-4FB5-8A64-74DB1B3C4A09}" type="presOf" srcId="{BC915858-F894-4BD8-B3F9-C3C4BA1370BA}" destId="{88AC5B47-0C9A-49A8-ACF7-9493E2CEF75B}" srcOrd="0" destOrd="3" presId="urn:microsoft.com/office/officeart/2005/8/layout/hList7"/>
    <dgm:cxn modelId="{2F19665E-A974-4CCE-8672-EFC9BD57F00E}" srcId="{FCC4E790-E847-4392-9C09-843B1D528851}" destId="{BEB55E42-E53C-4A20-8548-73739E95AA08}" srcOrd="0" destOrd="0" parTransId="{CBCF557E-A5CC-470D-985F-21BC9CAA6DC9}" sibTransId="{A56728C6-551C-4005-843A-00B6E259BE38}"/>
    <dgm:cxn modelId="{55C76DF4-4E31-4814-902A-43A020E9CA32}" type="presOf" srcId="{E628C76E-0C2A-42CE-8944-1189CAA17C1E}" destId="{5BB8E414-D16F-400A-A834-0D4BAF2E1E4F}" srcOrd="1" destOrd="3" presId="urn:microsoft.com/office/officeart/2005/8/layout/hList7"/>
    <dgm:cxn modelId="{8DF0153B-31F0-4396-BA73-A051FDD42C60}" type="presOf" srcId="{769C78E4-F1F5-4E81-AD42-DD8D6628B596}" destId="{8D10C012-7448-49A6-BF59-48E44ACEFDE4}" srcOrd="0" destOrd="4" presId="urn:microsoft.com/office/officeart/2005/8/layout/hList7"/>
    <dgm:cxn modelId="{0471D9C6-AEF9-49A0-968D-046A74749543}" type="presOf" srcId="{4BCDE82D-72EB-4385-B720-9C6AFFEA797E}" destId="{CA4D931B-395E-4B1F-B03B-CECE82C9CCF9}" srcOrd="1" destOrd="4" presId="urn:microsoft.com/office/officeart/2005/8/layout/hList7"/>
    <dgm:cxn modelId="{F63C8291-2DDA-4C44-BFEE-BC83D0162782}" type="presOf" srcId="{BDA8862D-A935-4DBE-8594-6EA94C9C0145}" destId="{01DE484C-E8A4-40C2-B218-22FD11D0E19E}" srcOrd="1" destOrd="4" presId="urn:microsoft.com/office/officeart/2005/8/layout/hList7"/>
    <dgm:cxn modelId="{3E60A9BF-9957-4E9F-9DED-159780D1A302}" type="presOf" srcId="{FB1E7FAD-060D-419F-B0EC-118C2BFBA92E}" destId="{55939D1D-CE91-40E9-9325-93C718906D14}" srcOrd="1" destOrd="1" presId="urn:microsoft.com/office/officeart/2005/8/layout/hList7"/>
    <dgm:cxn modelId="{8F18C185-AEB0-4719-9A98-85FA0AC7B063}" type="presOf" srcId="{D4BEE940-5D9F-40AC-9660-CE5CDBFAD4E3}" destId="{AF6A232B-1C0F-4390-AE1E-45E75C3ADE18}" srcOrd="1" destOrd="0" presId="urn:microsoft.com/office/officeart/2005/8/layout/hList7"/>
    <dgm:cxn modelId="{088E9ED9-5E62-4CA9-9064-2FFCC98AEC32}" type="presOf" srcId="{B40A3A0A-82E8-4165-8276-A337EF783E25}" destId="{5BB8E414-D16F-400A-A834-0D4BAF2E1E4F}" srcOrd="1" destOrd="1" presId="urn:microsoft.com/office/officeart/2005/8/layout/hList7"/>
    <dgm:cxn modelId="{718244B2-6FBC-4A0C-A421-6D47BD262CD5}" type="presOf" srcId="{267AA7ED-B54A-4E65-98E6-2CF851A0F71D}" destId="{32C1C902-E6E6-4114-BA8E-80AC70942F70}" srcOrd="0" destOrd="2" presId="urn:microsoft.com/office/officeart/2005/8/layout/hList7"/>
    <dgm:cxn modelId="{A43DAB52-FDD1-4AA2-86F3-9869DA82926E}" type="presOf" srcId="{B40D013A-DDE4-4883-A7F9-9A45F40C9470}" destId="{01DE484C-E8A4-40C2-B218-22FD11D0E19E}" srcOrd="1" destOrd="0" presId="urn:microsoft.com/office/officeart/2005/8/layout/hList7"/>
    <dgm:cxn modelId="{DCE34C50-54C1-46D5-A0CE-E038584019DC}" srcId="{DEF6C886-9712-4181-A090-CE6AAC02671F}" destId="{880A9AAB-7C99-4011-A70A-45A35F31BA16}" srcOrd="1" destOrd="0" parTransId="{EE9757AF-AF7D-47EE-9371-313E1AD2A30C}" sibTransId="{8A67A900-BAC2-4AF0-8DAB-2D3401793312}"/>
    <dgm:cxn modelId="{E77FDA7E-DBA0-43B7-83D1-E02747920584}" type="presOf" srcId="{880A9AAB-7C99-4011-A70A-45A35F31BA16}" destId="{5CC197F7-2E7B-4B2E-B338-21C67D5387BF}" srcOrd="0" destOrd="2" presId="urn:microsoft.com/office/officeart/2005/8/layout/hList7"/>
    <dgm:cxn modelId="{739BBBCB-3C7B-471C-BB76-CF098066ECDE}" type="presOf" srcId="{61148F21-2DEF-4386-B865-B4C8065F628A}" destId="{8D10C012-7448-49A6-BF59-48E44ACEFDE4}" srcOrd="0" destOrd="3" presId="urn:microsoft.com/office/officeart/2005/8/layout/hList7"/>
    <dgm:cxn modelId="{9DE15336-0592-4DAF-B4C1-52305F63ECBC}" type="presOf" srcId="{BEB55E42-E53C-4A20-8548-73739E95AA08}" destId="{32C1C902-E6E6-4114-BA8E-80AC70942F70}" srcOrd="0" destOrd="0" presId="urn:microsoft.com/office/officeart/2005/8/layout/hList7"/>
    <dgm:cxn modelId="{6493BA0B-A7BC-4F93-8210-9D115A476B73}" type="presOf" srcId="{B40A3A0A-82E8-4165-8276-A337EF783E25}" destId="{32C1C902-E6E6-4114-BA8E-80AC70942F70}" srcOrd="0" destOrd="1" presId="urn:microsoft.com/office/officeart/2005/8/layout/hList7"/>
    <dgm:cxn modelId="{14691BDB-2C8E-4737-BF32-5296B2E5D488}" type="presOf" srcId="{C055107B-F17A-44A5-9F13-793ACBACB656}" destId="{AF6A232B-1C0F-4390-AE1E-45E75C3ADE18}" srcOrd="1" destOrd="2" presId="urn:microsoft.com/office/officeart/2005/8/layout/hList7"/>
    <dgm:cxn modelId="{9DB0F249-9842-4BB2-844B-7C94A77F30E1}" srcId="{D4BEE940-5D9F-40AC-9660-CE5CDBFAD4E3}" destId="{61148F21-2DEF-4386-B865-B4C8065F628A}" srcOrd="2" destOrd="0" parTransId="{B2B05885-59B6-445F-9F17-A7A3DD679F0D}" sibTransId="{72702E48-959E-42F7-B729-030AB622D3F2}"/>
    <dgm:cxn modelId="{8E4C6441-0C88-44AF-AAD7-E30A3EA8BD91}" type="presOf" srcId="{769C78E4-F1F5-4E81-AD42-DD8D6628B596}" destId="{AF6A232B-1C0F-4390-AE1E-45E75C3ADE18}" srcOrd="1" destOrd="4" presId="urn:microsoft.com/office/officeart/2005/8/layout/hList7"/>
    <dgm:cxn modelId="{728204D5-CE77-45DA-82C1-9645A7B35B11}" srcId="{DEF6C886-9712-4181-A090-CE6AAC02671F}" destId="{C26C13C1-A58D-4896-9934-9F7207F6A8B0}" srcOrd="4" destOrd="0" parTransId="{D294BED6-5975-4C35-89B4-4C908A15E643}" sibTransId="{E43F8068-3101-4808-A60C-D5DCD40EC2F9}"/>
    <dgm:cxn modelId="{A56FFB95-AB17-4DE6-ACB6-CE1A3D1EA378}" type="presOf" srcId="{04496940-1D5A-4D9E-868C-01E39F6F4F73}" destId="{32F2FEBD-D40F-4B46-9D89-F86BE38DB069}" srcOrd="0" destOrd="2" presId="urn:microsoft.com/office/officeart/2005/8/layout/hList7"/>
    <dgm:cxn modelId="{CC43F4B6-6695-43DE-9C42-6747F06F05B3}" type="presOf" srcId="{BF861857-121A-4621-B108-A4370F1C9FDF}" destId="{CA4D931B-395E-4B1F-B03B-CECE82C9CCF9}" srcOrd="1" destOrd="5" presId="urn:microsoft.com/office/officeart/2005/8/layout/hList7"/>
    <dgm:cxn modelId="{E878481A-9CCC-466A-ABF0-054391202450}" type="presOf" srcId="{9A9850D1-1269-4D28-8AD2-DEAE81E637F3}" destId="{42711844-A795-434E-BC01-97244E0C1BD0}" srcOrd="0" destOrd="0" presId="urn:microsoft.com/office/officeart/2005/8/layout/hList7"/>
    <dgm:cxn modelId="{4FE526AE-02E0-4087-A95E-E6921161F9F8}" srcId="{FCC4E790-E847-4392-9C09-843B1D528851}" destId="{B40D013A-DDE4-4883-A7F9-9A45F40C9470}" srcOrd="3" destOrd="0" parTransId="{4111F03B-DE07-41B4-9A4D-4E433F6C3E20}" sibTransId="{9A9850D1-1269-4D28-8AD2-DEAE81E637F3}"/>
    <dgm:cxn modelId="{E707ACE7-B168-4C72-AFCD-C1A0011CE222}" srcId="{FCC4E790-E847-4392-9C09-843B1D528851}" destId="{DEF6C886-9712-4181-A090-CE6AAC02671F}" srcOrd="2" destOrd="0" parTransId="{040D24BB-4500-4E16-A6DF-45B23E7C0A10}" sibTransId="{7EC85EF9-7C1F-462E-B323-F4553A566A93}"/>
    <dgm:cxn modelId="{0044D419-2E3F-453B-85EE-038A66A78DD7}" srcId="{B40D013A-DDE4-4883-A7F9-9A45F40C9470}" destId="{BDA8862D-A935-4DBE-8594-6EA94C9C0145}" srcOrd="3" destOrd="0" parTransId="{182D367E-62E2-4DC9-809E-0B23B19564F3}" sibTransId="{7F5829A6-921E-4618-BF90-CDAE5B201F2A}"/>
    <dgm:cxn modelId="{068C1A20-9FAE-4907-9208-E5E0576B70FD}" type="presOf" srcId="{C26C13C1-A58D-4896-9934-9F7207F6A8B0}" destId="{55939D1D-CE91-40E9-9325-93C718906D14}" srcOrd="1" destOrd="5" presId="urn:microsoft.com/office/officeart/2005/8/layout/hList7"/>
    <dgm:cxn modelId="{BF142290-0359-4730-B593-BC991F46A742}" type="presOf" srcId="{F53F66C7-388E-48D3-8278-B81310992B41}" destId="{CA4D931B-395E-4B1F-B03B-CECE82C9CCF9}" srcOrd="1" destOrd="1" presId="urn:microsoft.com/office/officeart/2005/8/layout/hList7"/>
    <dgm:cxn modelId="{A8197519-17D2-4BE1-95CF-B588EFA87FA8}" type="presOf" srcId="{61148F21-2DEF-4386-B865-B4C8065F628A}" destId="{AF6A232B-1C0F-4390-AE1E-45E75C3ADE18}" srcOrd="1" destOrd="3" presId="urn:microsoft.com/office/officeart/2005/8/layout/hList7"/>
    <dgm:cxn modelId="{48C37C5B-CA37-42A1-8E3A-DF103AB3D508}" srcId="{BEB55E42-E53C-4A20-8548-73739E95AA08}" destId="{B40A3A0A-82E8-4165-8276-A337EF783E25}" srcOrd="0" destOrd="0" parTransId="{701A7052-7CBF-4929-A803-A3381D7325D1}" sibTransId="{B1D81F61-F753-46AF-91D3-0F82470D0A36}"/>
    <dgm:cxn modelId="{9A00E0F4-FC01-4FE6-A326-5A2B67A687A7}" srcId="{D4BEE940-5D9F-40AC-9660-CE5CDBFAD4E3}" destId="{769C78E4-F1F5-4E81-AD42-DD8D6628B596}" srcOrd="3" destOrd="0" parTransId="{9884AD51-C012-42B7-B06E-545773B26B41}" sibTransId="{7AF8323E-3A41-4668-981D-8DF41A83496F}"/>
    <dgm:cxn modelId="{0259F199-D250-49B0-982D-0466C067D1F2}" type="presOf" srcId="{56A59D77-59C2-4DCA-A16F-5135280FD4D5}" destId="{CA4D931B-395E-4B1F-B03B-CECE82C9CCF9}" srcOrd="1" destOrd="0" presId="urn:microsoft.com/office/officeart/2005/8/layout/hList7"/>
    <dgm:cxn modelId="{CCF030C4-3F9D-44AA-B7F8-C844FFF8C2CF}" type="presOf" srcId="{F53F66C7-388E-48D3-8278-B81310992B41}" destId="{88AC5B47-0C9A-49A8-ACF7-9493E2CEF75B}" srcOrd="0" destOrd="1" presId="urn:microsoft.com/office/officeart/2005/8/layout/hList7"/>
    <dgm:cxn modelId="{E2F7D9A5-EEA9-401F-97B3-7D7E6D440632}" type="presOf" srcId="{CE3BEE2A-BA34-4B0C-934F-C6072E56459D}" destId="{5CC197F7-2E7B-4B2E-B338-21C67D5387BF}" srcOrd="0" destOrd="4" presId="urn:microsoft.com/office/officeart/2005/8/layout/hList7"/>
    <dgm:cxn modelId="{611CFC09-B37B-42A4-8D7A-80F0977F3D49}" srcId="{56A59D77-59C2-4DCA-A16F-5135280FD4D5}" destId="{89055352-570F-492A-A873-D277C1E27B82}" srcOrd="1" destOrd="0" parTransId="{70B56836-99BF-407C-A95F-B1B9BBAA753D}" sibTransId="{FC7E8BC3-3770-409D-881F-E9652D558F8C}"/>
    <dgm:cxn modelId="{77D0C2D7-8117-4746-A976-184E8FEE0885}" type="presOf" srcId="{42345177-C4C2-47A2-BCB9-3400A3402911}" destId="{AF6A232B-1C0F-4390-AE1E-45E75C3ADE18}" srcOrd="1" destOrd="5" presId="urn:microsoft.com/office/officeart/2005/8/layout/hList7"/>
    <dgm:cxn modelId="{8840AB69-9ED6-43B8-9DE9-D805A6BCCC6B}" type="presOf" srcId="{D4BEE940-5D9F-40AC-9660-CE5CDBFAD4E3}" destId="{8D10C012-7448-49A6-BF59-48E44ACEFDE4}" srcOrd="0" destOrd="0" presId="urn:microsoft.com/office/officeart/2005/8/layout/hList7"/>
    <dgm:cxn modelId="{E95F6B87-19F0-4713-9C9E-319045A88AE4}" type="presOf" srcId="{56EF42BA-E821-4CB8-B57F-3D44C7A51338}" destId="{55939D1D-CE91-40E9-9325-93C718906D14}" srcOrd="1" destOrd="3" presId="urn:microsoft.com/office/officeart/2005/8/layout/hList7"/>
    <dgm:cxn modelId="{E4AB1435-F5DF-4C82-BA4F-9CB93D233448}" srcId="{D4BEE940-5D9F-40AC-9660-CE5CDBFAD4E3}" destId="{42345177-C4C2-47A2-BCB9-3400A3402911}" srcOrd="4" destOrd="0" parTransId="{20A31FAA-E43A-4813-9C70-EE6381222B54}" sibTransId="{E57A699C-2A9A-450D-A862-AD6A8ED763E1}"/>
    <dgm:cxn modelId="{2338FF84-23BF-4632-99E7-6B9A5B8BD343}" type="presOf" srcId="{04496940-1D5A-4D9E-868C-01E39F6F4F73}" destId="{01DE484C-E8A4-40C2-B218-22FD11D0E19E}" srcOrd="1" destOrd="2" presId="urn:microsoft.com/office/officeart/2005/8/layout/hList7"/>
    <dgm:cxn modelId="{4CBE2D10-2F6A-4759-B089-D15E6E6F8823}" type="presOf" srcId="{267AA7ED-B54A-4E65-98E6-2CF851A0F71D}" destId="{5BB8E414-D16F-400A-A834-0D4BAF2E1E4F}" srcOrd="1" destOrd="2" presId="urn:microsoft.com/office/officeart/2005/8/layout/hList7"/>
    <dgm:cxn modelId="{F60251AE-76D5-4DF3-A574-D93E6CC76AAD}" srcId="{D4BEE940-5D9F-40AC-9660-CE5CDBFAD4E3}" destId="{C055107B-F17A-44A5-9F13-793ACBACB656}" srcOrd="1" destOrd="0" parTransId="{FB92F040-B78B-498D-905E-975945442EB9}" sibTransId="{C1159467-F816-40CB-88EA-0FBD38C25201}"/>
    <dgm:cxn modelId="{0C7EB95F-35C3-4F24-9943-1E836ED9B5AA}" srcId="{56A59D77-59C2-4DCA-A16F-5135280FD4D5}" destId="{BC915858-F894-4BD8-B3F9-C3C4BA1370BA}" srcOrd="2" destOrd="0" parTransId="{CC428A96-B05D-4CC6-9A20-E4FBDD95EABC}" sibTransId="{BF4E0545-3840-4683-8D7F-7F3C84DB2581}"/>
    <dgm:cxn modelId="{953A344B-F4A7-4C0A-9004-F16621060456}" type="presOf" srcId="{DEF6C886-9712-4181-A090-CE6AAC02671F}" destId="{5CC197F7-2E7B-4B2E-B338-21C67D5387BF}" srcOrd="0" destOrd="0" presId="urn:microsoft.com/office/officeart/2005/8/layout/hList7"/>
    <dgm:cxn modelId="{D0861DD9-F729-461B-AFD6-67732E9BFA5E}" type="presOf" srcId="{880A9AAB-7C99-4011-A70A-45A35F31BA16}" destId="{55939D1D-CE91-40E9-9325-93C718906D14}" srcOrd="1" destOrd="2" presId="urn:microsoft.com/office/officeart/2005/8/layout/hList7"/>
    <dgm:cxn modelId="{8EB6217A-2408-4449-AF64-23CADC0D0701}" type="presOf" srcId="{C26C13C1-A58D-4896-9934-9F7207F6A8B0}" destId="{5CC197F7-2E7B-4B2E-B338-21C67D5387BF}" srcOrd="0" destOrd="5" presId="urn:microsoft.com/office/officeart/2005/8/layout/hList7"/>
    <dgm:cxn modelId="{BE93FCBA-766F-4483-A1AB-010D3FAB28DC}" type="presOf" srcId="{FCC4E790-E847-4392-9C09-843B1D528851}" destId="{BFA0894E-6602-4291-8732-A3D1DE831316}" srcOrd="0" destOrd="0" presId="urn:microsoft.com/office/officeart/2005/8/layout/hList7"/>
    <dgm:cxn modelId="{DB765967-5155-4B08-B933-93466FEF0A8E}" srcId="{DEF6C886-9712-4181-A090-CE6AAC02671F}" destId="{FB1E7FAD-060D-419F-B0EC-118C2BFBA92E}" srcOrd="0" destOrd="0" parTransId="{7E459BF3-9C43-48C8-949A-7801D04BD80A}" sibTransId="{A3305820-3320-4216-8BCC-99CCD709564A}"/>
    <dgm:cxn modelId="{BBFD66CD-BA18-4E9F-A1DE-34A2844C8586}" type="presOf" srcId="{BDA8862D-A935-4DBE-8594-6EA94C9C0145}" destId="{32F2FEBD-D40F-4B46-9D89-F86BE38DB069}" srcOrd="0" destOrd="4" presId="urn:microsoft.com/office/officeart/2005/8/layout/hList7"/>
    <dgm:cxn modelId="{F86EF20A-053D-44BD-BCAA-EF5FF37B0BEE}" type="presOf" srcId="{56A59D77-59C2-4DCA-A16F-5135280FD4D5}" destId="{88AC5B47-0C9A-49A8-ACF7-9493E2CEF75B}" srcOrd="0" destOrd="0" presId="urn:microsoft.com/office/officeart/2005/8/layout/hList7"/>
    <dgm:cxn modelId="{FECAF834-6ADF-4EDC-AD9D-AD01E575B662}" type="presOf" srcId="{42345177-C4C2-47A2-BCB9-3400A3402911}" destId="{8D10C012-7448-49A6-BF59-48E44ACEFDE4}" srcOrd="0" destOrd="5" presId="urn:microsoft.com/office/officeart/2005/8/layout/hList7"/>
    <dgm:cxn modelId="{AB1526B6-F8C7-46F7-9B76-B36E7307F396}" type="presOf" srcId="{BC915858-F894-4BD8-B3F9-C3C4BA1370BA}" destId="{CA4D931B-395E-4B1F-B03B-CECE82C9CCF9}" srcOrd="1" destOrd="3" presId="urn:microsoft.com/office/officeart/2005/8/layout/hList7"/>
    <dgm:cxn modelId="{D595B1DA-7E65-4A93-90A6-178779E5514E}" type="presOf" srcId="{BF861857-121A-4621-B108-A4370F1C9FDF}" destId="{88AC5B47-0C9A-49A8-ACF7-9493E2CEF75B}" srcOrd="0" destOrd="5" presId="urn:microsoft.com/office/officeart/2005/8/layout/hList7"/>
    <dgm:cxn modelId="{C44D9BCB-A539-4B63-8CC1-AEA87F24D85E}" type="presOf" srcId="{35258660-8C94-4E13-8FAB-E8C90E150673}" destId="{01DE484C-E8A4-40C2-B218-22FD11D0E19E}" srcOrd="1" destOrd="5" presId="urn:microsoft.com/office/officeart/2005/8/layout/hList7"/>
    <dgm:cxn modelId="{B609D2E0-189E-4123-AC55-787F9B7F9E66}" srcId="{BEB55E42-E53C-4A20-8548-73739E95AA08}" destId="{749D07E3-3957-49E4-B17F-FBC849EBE839}" srcOrd="4" destOrd="0" parTransId="{8E115BAD-1EC7-4713-B918-4BA16D9EB513}" sibTransId="{FF51DCBA-4AE4-4D9A-AF14-4E4A8803C3FC}"/>
    <dgm:cxn modelId="{658ACFE6-8C40-4822-8783-DA91EEB13D30}" type="presOf" srcId="{CE3BEE2A-BA34-4B0C-934F-C6072E56459D}" destId="{55939D1D-CE91-40E9-9325-93C718906D14}" srcOrd="1" destOrd="4" presId="urn:microsoft.com/office/officeart/2005/8/layout/hList7"/>
    <dgm:cxn modelId="{65DA16A8-65B2-482C-A9E6-637157098F04}" type="presOf" srcId="{7EC85EF9-7C1F-462E-B323-F4553A566A93}" destId="{5E489557-C42A-4556-B285-5EA968986514}" srcOrd="0" destOrd="0" presId="urn:microsoft.com/office/officeart/2005/8/layout/hList7"/>
    <dgm:cxn modelId="{1141C3FC-61E0-45FC-9A89-0C377B64667D}" type="presOf" srcId="{BEB55E42-E53C-4A20-8548-73739E95AA08}" destId="{5BB8E414-D16F-400A-A834-0D4BAF2E1E4F}" srcOrd="1" destOrd="0" presId="urn:microsoft.com/office/officeart/2005/8/layout/hList7"/>
    <dgm:cxn modelId="{27E4DD7E-D965-4790-B0ED-42652B5B7F64}" srcId="{B40D013A-DDE4-4883-A7F9-9A45F40C9470}" destId="{35258660-8C94-4E13-8FAB-E8C90E150673}" srcOrd="4" destOrd="0" parTransId="{2143E232-8AAE-4624-9549-9D71BF256B2A}" sibTransId="{ABBB09EB-3CBB-4F58-A374-D77B81476250}"/>
    <dgm:cxn modelId="{63E7E613-CDDC-450E-89B6-E127957ED898}" srcId="{DEF6C886-9712-4181-A090-CE6AAC02671F}" destId="{CE3BEE2A-BA34-4B0C-934F-C6072E56459D}" srcOrd="3" destOrd="0" parTransId="{CB8BA38C-5657-423B-A492-359B26192625}" sibTransId="{6BAFB736-0A6E-4EDE-8B35-CE03EE95269F}"/>
    <dgm:cxn modelId="{C94560F3-AF9C-4CC1-BB5E-39C7756EC7C4}" srcId="{BEB55E42-E53C-4A20-8548-73739E95AA08}" destId="{E628C76E-0C2A-42CE-8944-1189CAA17C1E}" srcOrd="2" destOrd="0" parTransId="{BC8D6E32-0DB9-4B2A-A9FB-92BE30253E9D}" sibTransId="{6DF5D2F4-B2EE-4661-AB6D-E75E81435311}"/>
    <dgm:cxn modelId="{EA8BDCEC-A052-469D-BADF-7051EEA6336F}" type="presOf" srcId="{5EB0C4AC-AB45-4C80-956A-A207623BF8E4}" destId="{5BB8E414-D16F-400A-A834-0D4BAF2E1E4F}" srcOrd="1" destOrd="4" presId="urn:microsoft.com/office/officeart/2005/8/layout/hList7"/>
    <dgm:cxn modelId="{12006EC4-D30E-43A2-9B2B-CC791DBCAE57}" srcId="{B40D013A-DDE4-4883-A7F9-9A45F40C9470}" destId="{68840F96-F0EF-4977-8805-E5F30729C5CE}" srcOrd="2" destOrd="0" parTransId="{99B9EC7B-B248-4164-9AE3-E95DA6138CF5}" sibTransId="{FA5B77EE-3689-4CA3-B944-A601E69BA2E7}"/>
    <dgm:cxn modelId="{C0EDE835-B663-4B9E-9BAA-7844CBF12C70}" type="presOf" srcId="{C3D20262-7388-41BE-9CB1-6F1F3B710BD3}" destId="{42533CB0-3F9E-4474-8DD1-B4F9ABA81056}" srcOrd="0" destOrd="0" presId="urn:microsoft.com/office/officeart/2005/8/layout/hList7"/>
    <dgm:cxn modelId="{52352B1F-8B26-4329-AA4B-E411799142DC}" type="presOf" srcId="{5EB0C4AC-AB45-4C80-956A-A207623BF8E4}" destId="{32C1C902-E6E6-4114-BA8E-80AC70942F70}" srcOrd="0" destOrd="4" presId="urn:microsoft.com/office/officeart/2005/8/layout/hList7"/>
    <dgm:cxn modelId="{6A244337-7310-41BF-AC4C-F77CC85BACED}" type="presOf" srcId="{68840F96-F0EF-4977-8805-E5F30729C5CE}" destId="{32F2FEBD-D40F-4B46-9D89-F86BE38DB069}" srcOrd="0" destOrd="3" presId="urn:microsoft.com/office/officeart/2005/8/layout/hList7"/>
    <dgm:cxn modelId="{B5CFE05E-EB8B-4C41-81E0-DF72D44E6EB0}" type="presOf" srcId="{B40D013A-DDE4-4883-A7F9-9A45F40C9470}" destId="{32F2FEBD-D40F-4B46-9D89-F86BE38DB069}" srcOrd="0" destOrd="0" presId="urn:microsoft.com/office/officeart/2005/8/layout/hList7"/>
    <dgm:cxn modelId="{29872951-0506-4D19-9F5B-F6F14B6E6214}" type="presOf" srcId="{749D07E3-3957-49E4-B17F-FBC849EBE839}" destId="{5BB8E414-D16F-400A-A834-0D4BAF2E1E4F}" srcOrd="1" destOrd="5" presId="urn:microsoft.com/office/officeart/2005/8/layout/hList7"/>
    <dgm:cxn modelId="{552B2B1B-CD93-42F5-BD89-A2466DA55752}" type="presOf" srcId="{56EF42BA-E821-4CB8-B57F-3D44C7A51338}" destId="{5CC197F7-2E7B-4B2E-B338-21C67D5387BF}" srcOrd="0" destOrd="3" presId="urn:microsoft.com/office/officeart/2005/8/layout/hList7"/>
    <dgm:cxn modelId="{53252943-8CBF-45B6-BD04-F037D585CCCD}" type="presOf" srcId="{26FB171F-7494-473C-9EE6-6645830DA566}" destId="{8D10C012-7448-49A6-BF59-48E44ACEFDE4}" srcOrd="0" destOrd="1" presId="urn:microsoft.com/office/officeart/2005/8/layout/hList7"/>
    <dgm:cxn modelId="{3ED58CE2-4502-4C1A-966B-6C4CB472C28E}" srcId="{FCC4E790-E847-4392-9C09-843B1D528851}" destId="{56A59D77-59C2-4DCA-A16F-5135280FD4D5}" srcOrd="4" destOrd="0" parTransId="{35A68095-7625-4363-A859-C06B248F69EC}" sibTransId="{EDE67A84-7E11-4AD6-A991-9CB91093413E}"/>
    <dgm:cxn modelId="{33758EFD-438B-4767-B898-FB87F6D5E2E4}" srcId="{56A59D77-59C2-4DCA-A16F-5135280FD4D5}" destId="{4BCDE82D-72EB-4385-B720-9C6AFFEA797E}" srcOrd="3" destOrd="0" parTransId="{3BDCB97D-1F53-4149-98B6-25F76C4E2F62}" sibTransId="{6099EE0F-5B74-4E7F-B03A-3DA5A47E7F14}"/>
    <dgm:cxn modelId="{92639625-0B0A-42F0-A738-7A769C4E872D}" type="presOf" srcId="{A56728C6-551C-4005-843A-00B6E259BE38}" destId="{D03B3DA8-D2AB-4ADB-9198-88125E8BA642}" srcOrd="0" destOrd="0" presId="urn:microsoft.com/office/officeart/2005/8/layout/hList7"/>
    <dgm:cxn modelId="{65A2E3E0-FD6B-4C6C-B84C-8FFF20C9CBF2}" srcId="{BEB55E42-E53C-4A20-8548-73739E95AA08}" destId="{267AA7ED-B54A-4E65-98E6-2CF851A0F71D}" srcOrd="1" destOrd="0" parTransId="{C47A2DAD-2537-4434-BC39-DD432C0F8DDB}" sibTransId="{DF99C9CE-ECAA-4843-839A-85A1E3CDC0AC}"/>
    <dgm:cxn modelId="{C4D7F05F-3D68-4107-8722-D2848A7A47C6}" srcId="{BEB55E42-E53C-4A20-8548-73739E95AA08}" destId="{5EB0C4AC-AB45-4C80-956A-A207623BF8E4}" srcOrd="3" destOrd="0" parTransId="{974E2469-CBD3-4179-B4C6-6DDC08E9D01F}" sibTransId="{39C9C6DA-817C-4B66-A26F-07976B5D871B}"/>
    <dgm:cxn modelId="{1DC640E2-0B35-4B9D-8880-08CA00BCDCF1}" type="presOf" srcId="{89055352-570F-492A-A873-D277C1E27B82}" destId="{CA4D931B-395E-4B1F-B03B-CECE82C9CCF9}" srcOrd="1" destOrd="2" presId="urn:microsoft.com/office/officeart/2005/8/layout/hList7"/>
    <dgm:cxn modelId="{67621ACA-C153-4233-85C1-7E42BC235C88}" type="presOf" srcId="{93DB7DD1-992E-4E09-AA50-60254D41E355}" destId="{32F2FEBD-D40F-4B46-9D89-F86BE38DB069}" srcOrd="0" destOrd="1" presId="urn:microsoft.com/office/officeart/2005/8/layout/hList7"/>
    <dgm:cxn modelId="{FF4911E8-4924-4CE7-9856-E8787F1F04DC}" srcId="{FCC4E790-E847-4392-9C09-843B1D528851}" destId="{D4BEE940-5D9F-40AC-9660-CE5CDBFAD4E3}" srcOrd="1" destOrd="0" parTransId="{8F0F3299-4E4B-45DC-A8D9-D5430ABA29F8}" sibTransId="{C3D20262-7388-41BE-9CB1-6F1F3B710BD3}"/>
    <dgm:cxn modelId="{845C7EEE-E754-4B23-AECC-47B34762F95F}" srcId="{B40D013A-DDE4-4883-A7F9-9A45F40C9470}" destId="{04496940-1D5A-4D9E-868C-01E39F6F4F73}" srcOrd="1" destOrd="0" parTransId="{0BE4B076-E123-4C33-B95A-5A3E9281948C}" sibTransId="{FFD59534-312B-4FAC-997A-88B88A912C05}"/>
    <dgm:cxn modelId="{7BEF3F90-3B79-4A58-A460-B46FF5B3FBAA}" srcId="{56A59D77-59C2-4DCA-A16F-5135280FD4D5}" destId="{F53F66C7-388E-48D3-8278-B81310992B41}" srcOrd="0" destOrd="0" parTransId="{715A11D8-4612-4DF2-B3EE-BCD342E7706F}" sibTransId="{FFE17BAB-598C-43F5-832F-29B4C2904F99}"/>
    <dgm:cxn modelId="{20AF2B8F-9F9A-4F8C-BF21-E00B5D0663A1}" type="presParOf" srcId="{BFA0894E-6602-4291-8732-A3D1DE831316}" destId="{D122D03B-2991-41D0-BB5C-3FEAF1B61ADB}" srcOrd="0" destOrd="0" presId="urn:microsoft.com/office/officeart/2005/8/layout/hList7"/>
    <dgm:cxn modelId="{23DCB055-37E8-4F8A-979B-52215245799B}" type="presParOf" srcId="{BFA0894E-6602-4291-8732-A3D1DE831316}" destId="{01F121CD-F89F-4255-BCB9-D689111DFBA8}" srcOrd="1" destOrd="0" presId="urn:microsoft.com/office/officeart/2005/8/layout/hList7"/>
    <dgm:cxn modelId="{5157F206-DF7A-4481-AF68-68F93C60F348}" type="presParOf" srcId="{01F121CD-F89F-4255-BCB9-D689111DFBA8}" destId="{20A430A7-D63E-4A53-A73D-E645117A650E}" srcOrd="0" destOrd="0" presId="urn:microsoft.com/office/officeart/2005/8/layout/hList7"/>
    <dgm:cxn modelId="{D063F016-12CB-48AD-BC8C-3D166A670F34}" type="presParOf" srcId="{20A430A7-D63E-4A53-A73D-E645117A650E}" destId="{32C1C902-E6E6-4114-BA8E-80AC70942F70}" srcOrd="0" destOrd="0" presId="urn:microsoft.com/office/officeart/2005/8/layout/hList7"/>
    <dgm:cxn modelId="{ADF58B9B-4DA4-47AA-82B3-43A983623666}" type="presParOf" srcId="{20A430A7-D63E-4A53-A73D-E645117A650E}" destId="{5BB8E414-D16F-400A-A834-0D4BAF2E1E4F}" srcOrd="1" destOrd="0" presId="urn:microsoft.com/office/officeart/2005/8/layout/hList7"/>
    <dgm:cxn modelId="{1C84F76C-F0BA-4D84-85A0-13CFF90503CE}" type="presParOf" srcId="{20A430A7-D63E-4A53-A73D-E645117A650E}" destId="{79F90892-6666-4871-8277-5F557E2BB426}" srcOrd="2" destOrd="0" presId="urn:microsoft.com/office/officeart/2005/8/layout/hList7"/>
    <dgm:cxn modelId="{C348C354-51D5-41CC-BE68-FDFDA75AA61D}" type="presParOf" srcId="{20A430A7-D63E-4A53-A73D-E645117A650E}" destId="{777B4D9B-96A0-4FF1-BF34-2D181BE905AA}" srcOrd="3" destOrd="0" presId="urn:microsoft.com/office/officeart/2005/8/layout/hList7"/>
    <dgm:cxn modelId="{E228429B-2533-4628-A9F7-A3E19BE9E392}" type="presParOf" srcId="{01F121CD-F89F-4255-BCB9-D689111DFBA8}" destId="{D03B3DA8-D2AB-4ADB-9198-88125E8BA642}" srcOrd="1" destOrd="0" presId="urn:microsoft.com/office/officeart/2005/8/layout/hList7"/>
    <dgm:cxn modelId="{762D473C-B565-4285-9187-6040A09927AB}" type="presParOf" srcId="{01F121CD-F89F-4255-BCB9-D689111DFBA8}" destId="{972B524C-2851-447F-BB83-3CDF57F590A9}" srcOrd="2" destOrd="0" presId="urn:microsoft.com/office/officeart/2005/8/layout/hList7"/>
    <dgm:cxn modelId="{AC22C385-A228-445C-92B1-5FD16387878D}" type="presParOf" srcId="{972B524C-2851-447F-BB83-3CDF57F590A9}" destId="{8D10C012-7448-49A6-BF59-48E44ACEFDE4}" srcOrd="0" destOrd="0" presId="urn:microsoft.com/office/officeart/2005/8/layout/hList7"/>
    <dgm:cxn modelId="{EFEB19ED-BA50-4162-81BF-A50A98C4DE17}" type="presParOf" srcId="{972B524C-2851-447F-BB83-3CDF57F590A9}" destId="{AF6A232B-1C0F-4390-AE1E-45E75C3ADE18}" srcOrd="1" destOrd="0" presId="urn:microsoft.com/office/officeart/2005/8/layout/hList7"/>
    <dgm:cxn modelId="{1D5571C5-98F2-4237-8980-3F9FB0310A64}" type="presParOf" srcId="{972B524C-2851-447F-BB83-3CDF57F590A9}" destId="{470B6285-50C6-48E6-8564-13E00E615D24}" srcOrd="2" destOrd="0" presId="urn:microsoft.com/office/officeart/2005/8/layout/hList7"/>
    <dgm:cxn modelId="{C3494A9D-B639-4C0B-A0DD-F437E4176411}" type="presParOf" srcId="{972B524C-2851-447F-BB83-3CDF57F590A9}" destId="{657E304F-CCEB-483A-9B6E-E46553B9BD1D}" srcOrd="3" destOrd="0" presId="urn:microsoft.com/office/officeart/2005/8/layout/hList7"/>
    <dgm:cxn modelId="{BD256477-F77B-4C9B-8AEC-15F1E059E71B}" type="presParOf" srcId="{01F121CD-F89F-4255-BCB9-D689111DFBA8}" destId="{42533CB0-3F9E-4474-8DD1-B4F9ABA81056}" srcOrd="3" destOrd="0" presId="urn:microsoft.com/office/officeart/2005/8/layout/hList7"/>
    <dgm:cxn modelId="{D510D838-46E9-42DA-B894-B5B167E070B9}" type="presParOf" srcId="{01F121CD-F89F-4255-BCB9-D689111DFBA8}" destId="{5DCC243C-811D-4EEB-9661-36A397678818}" srcOrd="4" destOrd="0" presId="urn:microsoft.com/office/officeart/2005/8/layout/hList7"/>
    <dgm:cxn modelId="{3E1D8C23-D477-4DCC-98A2-376D4236DDE5}" type="presParOf" srcId="{5DCC243C-811D-4EEB-9661-36A397678818}" destId="{5CC197F7-2E7B-4B2E-B338-21C67D5387BF}" srcOrd="0" destOrd="0" presId="urn:microsoft.com/office/officeart/2005/8/layout/hList7"/>
    <dgm:cxn modelId="{EC2E1CE2-F881-4690-AA30-5F65B284FE31}" type="presParOf" srcId="{5DCC243C-811D-4EEB-9661-36A397678818}" destId="{55939D1D-CE91-40E9-9325-93C718906D14}" srcOrd="1" destOrd="0" presId="urn:microsoft.com/office/officeart/2005/8/layout/hList7"/>
    <dgm:cxn modelId="{59784262-91CE-4389-BEEE-FE8EC6541EA2}" type="presParOf" srcId="{5DCC243C-811D-4EEB-9661-36A397678818}" destId="{B7168C77-A9B0-45DA-9294-EFFE7BAE126B}" srcOrd="2" destOrd="0" presId="urn:microsoft.com/office/officeart/2005/8/layout/hList7"/>
    <dgm:cxn modelId="{378C7B5B-C78D-4FBD-ACF0-9548E201CC6A}" type="presParOf" srcId="{5DCC243C-811D-4EEB-9661-36A397678818}" destId="{AA6FCAB6-4571-4805-9691-1D6A493FA1A8}" srcOrd="3" destOrd="0" presId="urn:microsoft.com/office/officeart/2005/8/layout/hList7"/>
    <dgm:cxn modelId="{19EBEAE6-45AF-40F0-8AE4-9BA6146ED356}" type="presParOf" srcId="{01F121CD-F89F-4255-BCB9-D689111DFBA8}" destId="{5E489557-C42A-4556-B285-5EA968986514}" srcOrd="5" destOrd="0" presId="urn:microsoft.com/office/officeart/2005/8/layout/hList7"/>
    <dgm:cxn modelId="{E059DB74-1236-4CC0-B243-F246C0EF0A23}" type="presParOf" srcId="{01F121CD-F89F-4255-BCB9-D689111DFBA8}" destId="{4FD2861E-F2FE-41E8-9C75-9E547F5FFC92}" srcOrd="6" destOrd="0" presId="urn:microsoft.com/office/officeart/2005/8/layout/hList7"/>
    <dgm:cxn modelId="{AA3D27EF-870A-48C9-A4B8-D2ABB4751384}" type="presParOf" srcId="{4FD2861E-F2FE-41E8-9C75-9E547F5FFC92}" destId="{32F2FEBD-D40F-4B46-9D89-F86BE38DB069}" srcOrd="0" destOrd="0" presId="urn:microsoft.com/office/officeart/2005/8/layout/hList7"/>
    <dgm:cxn modelId="{21509342-02AF-47AC-A379-351C9EBBA6DA}" type="presParOf" srcId="{4FD2861E-F2FE-41E8-9C75-9E547F5FFC92}" destId="{01DE484C-E8A4-40C2-B218-22FD11D0E19E}" srcOrd="1" destOrd="0" presId="urn:microsoft.com/office/officeart/2005/8/layout/hList7"/>
    <dgm:cxn modelId="{3856EAFD-384A-4512-BAD2-54D4E4A3FDE4}" type="presParOf" srcId="{4FD2861E-F2FE-41E8-9C75-9E547F5FFC92}" destId="{1B8F3F18-37A7-4766-8AC7-EE61C27D8942}" srcOrd="2" destOrd="0" presId="urn:microsoft.com/office/officeart/2005/8/layout/hList7"/>
    <dgm:cxn modelId="{1DCF3510-B4CA-4ED0-83C5-111C596DC047}" type="presParOf" srcId="{4FD2861E-F2FE-41E8-9C75-9E547F5FFC92}" destId="{9946B27E-EE9E-49F1-8C72-141C74912391}" srcOrd="3" destOrd="0" presId="urn:microsoft.com/office/officeart/2005/8/layout/hList7"/>
    <dgm:cxn modelId="{A782B5CB-4C32-48DA-A35A-A88291EE5BD5}" type="presParOf" srcId="{01F121CD-F89F-4255-BCB9-D689111DFBA8}" destId="{42711844-A795-434E-BC01-97244E0C1BD0}" srcOrd="7" destOrd="0" presId="urn:microsoft.com/office/officeart/2005/8/layout/hList7"/>
    <dgm:cxn modelId="{00CAF96B-2846-4B09-9839-513D704BF613}" type="presParOf" srcId="{01F121CD-F89F-4255-BCB9-D689111DFBA8}" destId="{186A7CBA-C0EF-4DF4-8444-BF6AD551BB9B}" srcOrd="8" destOrd="0" presId="urn:microsoft.com/office/officeart/2005/8/layout/hList7"/>
    <dgm:cxn modelId="{D0AE5548-2F9C-435C-9426-B33855212341}" type="presParOf" srcId="{186A7CBA-C0EF-4DF4-8444-BF6AD551BB9B}" destId="{88AC5B47-0C9A-49A8-ACF7-9493E2CEF75B}" srcOrd="0" destOrd="0" presId="urn:microsoft.com/office/officeart/2005/8/layout/hList7"/>
    <dgm:cxn modelId="{02E0B3DB-A1BE-4DC0-96EE-DB72ECD5C47A}" type="presParOf" srcId="{186A7CBA-C0EF-4DF4-8444-BF6AD551BB9B}" destId="{CA4D931B-395E-4B1F-B03B-CECE82C9CCF9}" srcOrd="1" destOrd="0" presId="urn:microsoft.com/office/officeart/2005/8/layout/hList7"/>
    <dgm:cxn modelId="{CCAE03F6-53F6-43BF-84CE-F1D47A3EE586}" type="presParOf" srcId="{186A7CBA-C0EF-4DF4-8444-BF6AD551BB9B}" destId="{AC65D024-BA17-4D28-9F63-7F62EEC6770F}" srcOrd="2" destOrd="0" presId="urn:microsoft.com/office/officeart/2005/8/layout/hList7"/>
    <dgm:cxn modelId="{9E97E274-CF97-449F-9092-9E4DEC7453DD}" type="presParOf" srcId="{186A7CBA-C0EF-4DF4-8444-BF6AD551BB9B}" destId="{CBD5189E-3586-44B2-9F2F-DC5F9FFAF544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7FEA95B-4EBE-4C76-9F82-45D6132C25B3}" type="doc">
      <dgm:prSet loTypeId="urn:microsoft.com/office/officeart/2005/8/layout/venn1" loCatId="relationship" qsTypeId="urn:microsoft.com/office/officeart/2005/8/quickstyle/3d3" qsCatId="3D" csTypeId="urn:microsoft.com/office/officeart/2005/8/colors/accent5_3" csCatId="accent5" phldr="1"/>
      <dgm:spPr/>
    </dgm:pt>
    <dgm:pt modelId="{85AAD9A6-0585-4BE3-ABED-DD0A2F38B720}">
      <dgm:prSet phldrT="[Text]"/>
      <dgm:spPr/>
      <dgm:t>
        <a:bodyPr/>
        <a:lstStyle/>
        <a:p>
          <a:r>
            <a:rPr lang="en-US" dirty="0" smtClean="0"/>
            <a:t>Generate input</a:t>
          </a:r>
          <a:endParaRPr lang="en-US" dirty="0"/>
        </a:p>
      </dgm:t>
    </dgm:pt>
    <dgm:pt modelId="{16FDF92A-02E5-4D80-9307-7A26779D5094}" type="parTrans" cxnId="{7072D4DE-F8D2-4BB9-8B32-07AD2FD68BD5}">
      <dgm:prSet/>
      <dgm:spPr/>
      <dgm:t>
        <a:bodyPr/>
        <a:lstStyle/>
        <a:p>
          <a:endParaRPr lang="en-US"/>
        </a:p>
      </dgm:t>
    </dgm:pt>
    <dgm:pt modelId="{D7681E75-1174-4039-BC21-EB7844CC26E7}" type="sibTrans" cxnId="{7072D4DE-F8D2-4BB9-8B32-07AD2FD68BD5}">
      <dgm:prSet/>
      <dgm:spPr/>
      <dgm:t>
        <a:bodyPr/>
        <a:lstStyle/>
        <a:p>
          <a:endParaRPr lang="en-US"/>
        </a:p>
      </dgm:t>
    </dgm:pt>
    <dgm:pt modelId="{E9017A56-E816-4554-BCD4-9E5A31C5994B}">
      <dgm:prSet phldrT="[Text]"/>
      <dgm:spPr/>
      <dgm:t>
        <a:bodyPr/>
        <a:lstStyle/>
        <a:p>
          <a:r>
            <a:rPr lang="en-US" dirty="0" smtClean="0"/>
            <a:t>Run calculations</a:t>
          </a:r>
          <a:endParaRPr lang="en-US" dirty="0"/>
        </a:p>
      </dgm:t>
    </dgm:pt>
    <dgm:pt modelId="{3474D424-161B-407C-B7EB-5A2CF98391F9}" type="parTrans" cxnId="{CF0FA1AF-D12B-4D2A-9A7F-A64D34CA5AAF}">
      <dgm:prSet/>
      <dgm:spPr/>
      <dgm:t>
        <a:bodyPr/>
        <a:lstStyle/>
        <a:p>
          <a:endParaRPr lang="en-US"/>
        </a:p>
      </dgm:t>
    </dgm:pt>
    <dgm:pt modelId="{BD44879F-4CC8-4887-BCD1-7DB4D23C823D}" type="sibTrans" cxnId="{CF0FA1AF-D12B-4D2A-9A7F-A64D34CA5AAF}">
      <dgm:prSet/>
      <dgm:spPr/>
      <dgm:t>
        <a:bodyPr/>
        <a:lstStyle/>
        <a:p>
          <a:endParaRPr lang="en-US"/>
        </a:p>
      </dgm:t>
    </dgm:pt>
    <dgm:pt modelId="{B908930A-CE34-4AEF-AC7C-E427CDB71F93}">
      <dgm:prSet phldrT="[Text]"/>
      <dgm:spPr/>
      <dgm:t>
        <a:bodyPr/>
        <a:lstStyle/>
        <a:p>
          <a:r>
            <a:rPr lang="en-US" dirty="0" smtClean="0"/>
            <a:t>Analyze output</a:t>
          </a:r>
          <a:endParaRPr lang="en-US" dirty="0"/>
        </a:p>
      </dgm:t>
    </dgm:pt>
    <dgm:pt modelId="{E313B3CB-9083-4FC8-94F1-E2D3A3DBE919}" type="parTrans" cxnId="{308C0E2B-D153-416D-A056-AF0DCF4FF2F1}">
      <dgm:prSet/>
      <dgm:spPr/>
      <dgm:t>
        <a:bodyPr/>
        <a:lstStyle/>
        <a:p>
          <a:endParaRPr lang="en-US"/>
        </a:p>
      </dgm:t>
    </dgm:pt>
    <dgm:pt modelId="{2C7169D6-5036-4CF4-BA0A-B714FA1B8D9A}" type="sibTrans" cxnId="{308C0E2B-D153-416D-A056-AF0DCF4FF2F1}">
      <dgm:prSet/>
      <dgm:spPr/>
      <dgm:t>
        <a:bodyPr/>
        <a:lstStyle/>
        <a:p>
          <a:endParaRPr lang="en-US"/>
        </a:p>
      </dgm:t>
    </dgm:pt>
    <dgm:pt modelId="{10A483DA-AE80-4E1B-BA47-326748F355A4}" type="pres">
      <dgm:prSet presAssocID="{77FEA95B-4EBE-4C76-9F82-45D6132C25B3}" presName="compositeShape" presStyleCnt="0">
        <dgm:presLayoutVars>
          <dgm:chMax val="7"/>
          <dgm:dir/>
          <dgm:resizeHandles val="exact"/>
        </dgm:presLayoutVars>
      </dgm:prSet>
      <dgm:spPr/>
    </dgm:pt>
    <dgm:pt modelId="{9DA1FBFD-FC43-4F64-99D8-EC66517724A9}" type="pres">
      <dgm:prSet presAssocID="{85AAD9A6-0585-4BE3-ABED-DD0A2F38B720}" presName="circ1" presStyleLbl="vennNode1" presStyleIdx="0" presStyleCnt="3"/>
      <dgm:spPr/>
      <dgm:t>
        <a:bodyPr/>
        <a:lstStyle/>
        <a:p>
          <a:endParaRPr lang="en-US"/>
        </a:p>
      </dgm:t>
    </dgm:pt>
    <dgm:pt modelId="{F67BB3DF-F4BE-4B75-942A-242CC82F4AEF}" type="pres">
      <dgm:prSet presAssocID="{85AAD9A6-0585-4BE3-ABED-DD0A2F38B720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E57CFB-1662-486E-A520-F271F6F58E2F}" type="pres">
      <dgm:prSet presAssocID="{E9017A56-E816-4554-BCD4-9E5A31C5994B}" presName="circ2" presStyleLbl="vennNode1" presStyleIdx="1" presStyleCnt="3"/>
      <dgm:spPr/>
      <dgm:t>
        <a:bodyPr/>
        <a:lstStyle/>
        <a:p>
          <a:endParaRPr lang="en-US"/>
        </a:p>
      </dgm:t>
    </dgm:pt>
    <dgm:pt modelId="{4752F503-BE0B-4E3C-9B95-738E8F21FDF8}" type="pres">
      <dgm:prSet presAssocID="{E9017A56-E816-4554-BCD4-9E5A31C5994B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12BCCA-9E0E-422E-9518-4A66543D8FFF}" type="pres">
      <dgm:prSet presAssocID="{B908930A-CE34-4AEF-AC7C-E427CDB71F93}" presName="circ3" presStyleLbl="vennNode1" presStyleIdx="2" presStyleCnt="3"/>
      <dgm:spPr/>
      <dgm:t>
        <a:bodyPr/>
        <a:lstStyle/>
        <a:p>
          <a:endParaRPr lang="en-US"/>
        </a:p>
      </dgm:t>
    </dgm:pt>
    <dgm:pt modelId="{8E48E4BF-04E1-43D3-B209-E5E2B07AA950}" type="pres">
      <dgm:prSet presAssocID="{B908930A-CE34-4AEF-AC7C-E427CDB71F93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B1DB09D-92AB-414F-8B73-7D887D1C40CB}" type="presOf" srcId="{E9017A56-E816-4554-BCD4-9E5A31C5994B}" destId="{4752F503-BE0B-4E3C-9B95-738E8F21FDF8}" srcOrd="1" destOrd="0" presId="urn:microsoft.com/office/officeart/2005/8/layout/venn1"/>
    <dgm:cxn modelId="{AF95FCBD-38C8-47E9-9EA3-6453E1CCB209}" type="presOf" srcId="{B908930A-CE34-4AEF-AC7C-E427CDB71F93}" destId="{AF12BCCA-9E0E-422E-9518-4A66543D8FFF}" srcOrd="0" destOrd="0" presId="urn:microsoft.com/office/officeart/2005/8/layout/venn1"/>
    <dgm:cxn modelId="{AB156B30-DC3E-45FF-8B6F-5E9703793431}" type="presOf" srcId="{E9017A56-E816-4554-BCD4-9E5A31C5994B}" destId="{00E57CFB-1662-486E-A520-F271F6F58E2F}" srcOrd="0" destOrd="0" presId="urn:microsoft.com/office/officeart/2005/8/layout/venn1"/>
    <dgm:cxn modelId="{A4F98A42-BE3F-47DD-8D2B-8AA13E5511B3}" type="presOf" srcId="{B908930A-CE34-4AEF-AC7C-E427CDB71F93}" destId="{8E48E4BF-04E1-43D3-B209-E5E2B07AA950}" srcOrd="1" destOrd="0" presId="urn:microsoft.com/office/officeart/2005/8/layout/venn1"/>
    <dgm:cxn modelId="{AD9A4371-BA3D-4D59-A3C6-FA6028F485AB}" type="presOf" srcId="{85AAD9A6-0585-4BE3-ABED-DD0A2F38B720}" destId="{9DA1FBFD-FC43-4F64-99D8-EC66517724A9}" srcOrd="0" destOrd="0" presId="urn:microsoft.com/office/officeart/2005/8/layout/venn1"/>
    <dgm:cxn modelId="{9F0047B2-4A8D-4AFA-A218-4FAB880FD2E0}" type="presOf" srcId="{85AAD9A6-0585-4BE3-ABED-DD0A2F38B720}" destId="{F67BB3DF-F4BE-4B75-942A-242CC82F4AEF}" srcOrd="1" destOrd="0" presId="urn:microsoft.com/office/officeart/2005/8/layout/venn1"/>
    <dgm:cxn modelId="{CCFCE165-5FC5-4730-9AB0-8389D68E5074}" type="presOf" srcId="{77FEA95B-4EBE-4C76-9F82-45D6132C25B3}" destId="{10A483DA-AE80-4E1B-BA47-326748F355A4}" srcOrd="0" destOrd="0" presId="urn:microsoft.com/office/officeart/2005/8/layout/venn1"/>
    <dgm:cxn modelId="{7072D4DE-F8D2-4BB9-8B32-07AD2FD68BD5}" srcId="{77FEA95B-4EBE-4C76-9F82-45D6132C25B3}" destId="{85AAD9A6-0585-4BE3-ABED-DD0A2F38B720}" srcOrd="0" destOrd="0" parTransId="{16FDF92A-02E5-4D80-9307-7A26779D5094}" sibTransId="{D7681E75-1174-4039-BC21-EB7844CC26E7}"/>
    <dgm:cxn modelId="{308C0E2B-D153-416D-A056-AF0DCF4FF2F1}" srcId="{77FEA95B-4EBE-4C76-9F82-45D6132C25B3}" destId="{B908930A-CE34-4AEF-AC7C-E427CDB71F93}" srcOrd="2" destOrd="0" parTransId="{E313B3CB-9083-4FC8-94F1-E2D3A3DBE919}" sibTransId="{2C7169D6-5036-4CF4-BA0A-B714FA1B8D9A}"/>
    <dgm:cxn modelId="{CF0FA1AF-D12B-4D2A-9A7F-A64D34CA5AAF}" srcId="{77FEA95B-4EBE-4C76-9F82-45D6132C25B3}" destId="{E9017A56-E816-4554-BCD4-9E5A31C5994B}" srcOrd="1" destOrd="0" parTransId="{3474D424-161B-407C-B7EB-5A2CF98391F9}" sibTransId="{BD44879F-4CC8-4887-BCD1-7DB4D23C823D}"/>
    <dgm:cxn modelId="{D8CE3070-8713-4097-B6CB-60C20E951799}" type="presParOf" srcId="{10A483DA-AE80-4E1B-BA47-326748F355A4}" destId="{9DA1FBFD-FC43-4F64-99D8-EC66517724A9}" srcOrd="0" destOrd="0" presId="urn:microsoft.com/office/officeart/2005/8/layout/venn1"/>
    <dgm:cxn modelId="{532EE9CE-1CCB-4511-89D1-62FA6DC7D50C}" type="presParOf" srcId="{10A483DA-AE80-4E1B-BA47-326748F355A4}" destId="{F67BB3DF-F4BE-4B75-942A-242CC82F4AEF}" srcOrd="1" destOrd="0" presId="urn:microsoft.com/office/officeart/2005/8/layout/venn1"/>
    <dgm:cxn modelId="{19142FEB-E27D-4C74-B2F6-3FD01A0317E4}" type="presParOf" srcId="{10A483DA-AE80-4E1B-BA47-326748F355A4}" destId="{00E57CFB-1662-486E-A520-F271F6F58E2F}" srcOrd="2" destOrd="0" presId="urn:microsoft.com/office/officeart/2005/8/layout/venn1"/>
    <dgm:cxn modelId="{B3CDB791-FDDA-432F-9C87-90FBC8AC2E3D}" type="presParOf" srcId="{10A483DA-AE80-4E1B-BA47-326748F355A4}" destId="{4752F503-BE0B-4E3C-9B95-738E8F21FDF8}" srcOrd="3" destOrd="0" presId="urn:microsoft.com/office/officeart/2005/8/layout/venn1"/>
    <dgm:cxn modelId="{126CFDB6-91BA-4E0F-AC3A-F03CBBB84E68}" type="presParOf" srcId="{10A483DA-AE80-4E1B-BA47-326748F355A4}" destId="{AF12BCCA-9E0E-422E-9518-4A66543D8FFF}" srcOrd="4" destOrd="0" presId="urn:microsoft.com/office/officeart/2005/8/layout/venn1"/>
    <dgm:cxn modelId="{EED9A508-9F9B-47C6-BA7C-8A7CFC201F6E}" type="presParOf" srcId="{10A483DA-AE80-4E1B-BA47-326748F355A4}" destId="{8E48E4BF-04E1-43D3-B209-E5E2B07AA950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48AA3E7-3A8A-4C53-97C5-5E465B725611}" type="doc">
      <dgm:prSet loTypeId="urn:microsoft.com/office/officeart/2005/8/layout/vList3" loCatId="list" qsTypeId="urn:microsoft.com/office/officeart/2005/8/quickstyle/3d2" qsCatId="3D" csTypeId="urn:microsoft.com/office/officeart/2005/8/colors/colorful1" csCatId="colorful" phldr="1"/>
      <dgm:spPr/>
    </dgm:pt>
    <dgm:pt modelId="{6707370A-29DB-47F9-B51F-A3F82302E438}">
      <dgm:prSet phldrT="[Text]"/>
      <dgm:spPr/>
      <dgm:t>
        <a:bodyPr/>
        <a:lstStyle/>
        <a:p>
          <a:r>
            <a:rPr lang="en-US" dirty="0" smtClean="0"/>
            <a:t>Open source</a:t>
          </a:r>
          <a:endParaRPr lang="en-US" dirty="0"/>
        </a:p>
      </dgm:t>
    </dgm:pt>
    <dgm:pt modelId="{DC633D5A-BDF8-40E6-8C10-5F359DB11903}" type="parTrans" cxnId="{31840052-3665-4CFB-8D01-B52452B34A34}">
      <dgm:prSet/>
      <dgm:spPr/>
      <dgm:t>
        <a:bodyPr/>
        <a:lstStyle/>
        <a:p>
          <a:endParaRPr lang="en-US"/>
        </a:p>
      </dgm:t>
    </dgm:pt>
    <dgm:pt modelId="{3EE57B77-5555-4FC1-A514-EA78269AB1AE}" type="sibTrans" cxnId="{31840052-3665-4CFB-8D01-B52452B34A34}">
      <dgm:prSet/>
      <dgm:spPr/>
      <dgm:t>
        <a:bodyPr/>
        <a:lstStyle/>
        <a:p>
          <a:endParaRPr lang="en-US"/>
        </a:p>
      </dgm:t>
    </dgm:pt>
    <dgm:pt modelId="{B81EC0E3-C602-48DB-8286-4E0A4814BB68}">
      <dgm:prSet phldrT="[Text]"/>
      <dgm:spPr/>
      <dgm:t>
        <a:bodyPr/>
        <a:lstStyle/>
        <a:p>
          <a:r>
            <a:rPr lang="en-US" dirty="0" smtClean="0"/>
            <a:t>Free for academics</a:t>
          </a:r>
          <a:endParaRPr lang="en-US" dirty="0"/>
        </a:p>
      </dgm:t>
    </dgm:pt>
    <dgm:pt modelId="{63231256-61FF-4F6A-8F0A-0A69554B4064}" type="parTrans" cxnId="{8D82CBEE-3A64-441E-90A0-FCC72913DB42}">
      <dgm:prSet/>
      <dgm:spPr/>
      <dgm:t>
        <a:bodyPr/>
        <a:lstStyle/>
        <a:p>
          <a:endParaRPr lang="en-US"/>
        </a:p>
      </dgm:t>
    </dgm:pt>
    <dgm:pt modelId="{CA35CC51-B06F-48D9-BCC6-47CAD8B98BA2}" type="sibTrans" cxnId="{8D82CBEE-3A64-441E-90A0-FCC72913DB42}">
      <dgm:prSet/>
      <dgm:spPr/>
      <dgm:t>
        <a:bodyPr/>
        <a:lstStyle/>
        <a:p>
          <a:endParaRPr lang="en-US"/>
        </a:p>
      </dgm:t>
    </dgm:pt>
    <dgm:pt modelId="{08DD0F0F-97B4-4739-95B2-DA62D806B363}">
      <dgm:prSet phldrT="[Text]"/>
      <dgm:spPr/>
      <dgm:t>
        <a:bodyPr/>
        <a:lstStyle/>
        <a:p>
          <a:r>
            <a:rPr lang="en-US" dirty="0" smtClean="0"/>
            <a:t>Commercial</a:t>
          </a:r>
          <a:endParaRPr lang="en-US" dirty="0"/>
        </a:p>
      </dgm:t>
    </dgm:pt>
    <dgm:pt modelId="{8F9D1CBE-A6A7-423B-9422-D26AF064BCBD}" type="parTrans" cxnId="{9D81D471-EF9E-48A7-9C0E-2DBE2E3E3E55}">
      <dgm:prSet/>
      <dgm:spPr/>
      <dgm:t>
        <a:bodyPr/>
        <a:lstStyle/>
        <a:p>
          <a:endParaRPr lang="en-US"/>
        </a:p>
      </dgm:t>
    </dgm:pt>
    <dgm:pt modelId="{BDC0A224-6458-4C8A-A138-E669F29EC4FD}" type="sibTrans" cxnId="{9D81D471-EF9E-48A7-9C0E-2DBE2E3E3E55}">
      <dgm:prSet/>
      <dgm:spPr/>
      <dgm:t>
        <a:bodyPr/>
        <a:lstStyle/>
        <a:p>
          <a:endParaRPr lang="en-US"/>
        </a:p>
      </dgm:t>
    </dgm:pt>
    <dgm:pt modelId="{8EEB19DB-BB90-431D-AEC2-EF2A26B1E1B1}" type="pres">
      <dgm:prSet presAssocID="{948AA3E7-3A8A-4C53-97C5-5E465B725611}" presName="linearFlow" presStyleCnt="0">
        <dgm:presLayoutVars>
          <dgm:dir/>
          <dgm:resizeHandles val="exact"/>
        </dgm:presLayoutVars>
      </dgm:prSet>
      <dgm:spPr/>
    </dgm:pt>
    <dgm:pt modelId="{6CE16A3E-1F6A-40DF-81BD-A4222C8007E1}" type="pres">
      <dgm:prSet presAssocID="{6707370A-29DB-47F9-B51F-A3F82302E438}" presName="composite" presStyleCnt="0"/>
      <dgm:spPr/>
    </dgm:pt>
    <dgm:pt modelId="{9AEC33E0-67A2-4B06-81FD-472D586517F6}" type="pres">
      <dgm:prSet presAssocID="{6707370A-29DB-47F9-B51F-A3F82302E438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47B6A1C9-1AE4-46B6-9BEB-EDD7974B9911}" type="pres">
      <dgm:prSet presAssocID="{6707370A-29DB-47F9-B51F-A3F82302E438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47F5E5-13A2-4D3C-99E0-6B6F96A4777B}" type="pres">
      <dgm:prSet presAssocID="{3EE57B77-5555-4FC1-A514-EA78269AB1AE}" presName="spacing" presStyleCnt="0"/>
      <dgm:spPr/>
    </dgm:pt>
    <dgm:pt modelId="{1262BA9B-7CBE-45B3-9D83-DC4E9940A432}" type="pres">
      <dgm:prSet presAssocID="{B81EC0E3-C602-48DB-8286-4E0A4814BB68}" presName="composite" presStyleCnt="0"/>
      <dgm:spPr/>
    </dgm:pt>
    <dgm:pt modelId="{837485E6-68B1-4955-9E45-533358090D34}" type="pres">
      <dgm:prSet presAssocID="{B81EC0E3-C602-48DB-8286-4E0A4814BB68}" presName="imgShp" presStyleLbl="fg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8000" r="-18000"/>
          </a:stretch>
        </a:blipFill>
      </dgm:spPr>
    </dgm:pt>
    <dgm:pt modelId="{994BD446-4890-423A-B6B4-BCB6BB9FF3F2}" type="pres">
      <dgm:prSet presAssocID="{B81EC0E3-C602-48DB-8286-4E0A4814BB68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DB7D60-7309-4261-A313-9F25B7899D51}" type="pres">
      <dgm:prSet presAssocID="{CA35CC51-B06F-48D9-BCC6-47CAD8B98BA2}" presName="spacing" presStyleCnt="0"/>
      <dgm:spPr/>
    </dgm:pt>
    <dgm:pt modelId="{F65A622E-F04E-4342-A546-D02DEAB037A5}" type="pres">
      <dgm:prSet presAssocID="{08DD0F0F-97B4-4739-95B2-DA62D806B363}" presName="composite" presStyleCnt="0"/>
      <dgm:spPr/>
    </dgm:pt>
    <dgm:pt modelId="{AE65F496-39C5-4EE3-8D62-E5C4825BA978}" type="pres">
      <dgm:prSet presAssocID="{08DD0F0F-97B4-4739-95B2-DA62D806B363}" presName="imgShp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</dgm:spPr>
    </dgm:pt>
    <dgm:pt modelId="{4B018F79-734B-422D-B583-D3368DE1E93C}" type="pres">
      <dgm:prSet presAssocID="{08DD0F0F-97B4-4739-95B2-DA62D806B363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EF699C3-4910-48F6-81A9-D35C2639A516}" type="presOf" srcId="{948AA3E7-3A8A-4C53-97C5-5E465B725611}" destId="{8EEB19DB-BB90-431D-AEC2-EF2A26B1E1B1}" srcOrd="0" destOrd="0" presId="urn:microsoft.com/office/officeart/2005/8/layout/vList3"/>
    <dgm:cxn modelId="{9F7D4D3D-9376-43FB-81CA-0FC45E40C272}" type="presOf" srcId="{B81EC0E3-C602-48DB-8286-4E0A4814BB68}" destId="{994BD446-4890-423A-B6B4-BCB6BB9FF3F2}" srcOrd="0" destOrd="0" presId="urn:microsoft.com/office/officeart/2005/8/layout/vList3"/>
    <dgm:cxn modelId="{31840052-3665-4CFB-8D01-B52452B34A34}" srcId="{948AA3E7-3A8A-4C53-97C5-5E465B725611}" destId="{6707370A-29DB-47F9-B51F-A3F82302E438}" srcOrd="0" destOrd="0" parTransId="{DC633D5A-BDF8-40E6-8C10-5F359DB11903}" sibTransId="{3EE57B77-5555-4FC1-A514-EA78269AB1AE}"/>
    <dgm:cxn modelId="{4A16B222-08F0-4587-B106-1FE37B5647C2}" type="presOf" srcId="{6707370A-29DB-47F9-B51F-A3F82302E438}" destId="{47B6A1C9-1AE4-46B6-9BEB-EDD7974B9911}" srcOrd="0" destOrd="0" presId="urn:microsoft.com/office/officeart/2005/8/layout/vList3"/>
    <dgm:cxn modelId="{8D82CBEE-3A64-441E-90A0-FCC72913DB42}" srcId="{948AA3E7-3A8A-4C53-97C5-5E465B725611}" destId="{B81EC0E3-C602-48DB-8286-4E0A4814BB68}" srcOrd="1" destOrd="0" parTransId="{63231256-61FF-4F6A-8F0A-0A69554B4064}" sibTransId="{CA35CC51-B06F-48D9-BCC6-47CAD8B98BA2}"/>
    <dgm:cxn modelId="{2791E269-6F49-4148-9D26-AF3E558B7DE0}" type="presOf" srcId="{08DD0F0F-97B4-4739-95B2-DA62D806B363}" destId="{4B018F79-734B-422D-B583-D3368DE1E93C}" srcOrd="0" destOrd="0" presId="urn:microsoft.com/office/officeart/2005/8/layout/vList3"/>
    <dgm:cxn modelId="{9D81D471-EF9E-48A7-9C0E-2DBE2E3E3E55}" srcId="{948AA3E7-3A8A-4C53-97C5-5E465B725611}" destId="{08DD0F0F-97B4-4739-95B2-DA62D806B363}" srcOrd="2" destOrd="0" parTransId="{8F9D1CBE-A6A7-423B-9422-D26AF064BCBD}" sibTransId="{BDC0A224-6458-4C8A-A138-E669F29EC4FD}"/>
    <dgm:cxn modelId="{56AD391E-C7E3-4D3D-A191-F2AD4BE556F3}" type="presParOf" srcId="{8EEB19DB-BB90-431D-AEC2-EF2A26B1E1B1}" destId="{6CE16A3E-1F6A-40DF-81BD-A4222C8007E1}" srcOrd="0" destOrd="0" presId="urn:microsoft.com/office/officeart/2005/8/layout/vList3"/>
    <dgm:cxn modelId="{11B756AA-A8C0-4D61-BB28-2A4DA1089F60}" type="presParOf" srcId="{6CE16A3E-1F6A-40DF-81BD-A4222C8007E1}" destId="{9AEC33E0-67A2-4B06-81FD-472D586517F6}" srcOrd="0" destOrd="0" presId="urn:microsoft.com/office/officeart/2005/8/layout/vList3"/>
    <dgm:cxn modelId="{C45B8965-6CFB-4CA8-BA3E-13A61C9B6D68}" type="presParOf" srcId="{6CE16A3E-1F6A-40DF-81BD-A4222C8007E1}" destId="{47B6A1C9-1AE4-46B6-9BEB-EDD7974B9911}" srcOrd="1" destOrd="0" presId="urn:microsoft.com/office/officeart/2005/8/layout/vList3"/>
    <dgm:cxn modelId="{1E312233-B950-4069-BAF1-F9102263F55D}" type="presParOf" srcId="{8EEB19DB-BB90-431D-AEC2-EF2A26B1E1B1}" destId="{D447F5E5-13A2-4D3C-99E0-6B6F96A4777B}" srcOrd="1" destOrd="0" presId="urn:microsoft.com/office/officeart/2005/8/layout/vList3"/>
    <dgm:cxn modelId="{146E0C7E-71CE-446D-A5F5-27468D64095B}" type="presParOf" srcId="{8EEB19DB-BB90-431D-AEC2-EF2A26B1E1B1}" destId="{1262BA9B-7CBE-45B3-9D83-DC4E9940A432}" srcOrd="2" destOrd="0" presId="urn:microsoft.com/office/officeart/2005/8/layout/vList3"/>
    <dgm:cxn modelId="{931A73CE-2CDA-47F6-B916-2279F62550C1}" type="presParOf" srcId="{1262BA9B-7CBE-45B3-9D83-DC4E9940A432}" destId="{837485E6-68B1-4955-9E45-533358090D34}" srcOrd="0" destOrd="0" presId="urn:microsoft.com/office/officeart/2005/8/layout/vList3"/>
    <dgm:cxn modelId="{09E598DF-CBC2-455D-AA9E-493163EA7773}" type="presParOf" srcId="{1262BA9B-7CBE-45B3-9D83-DC4E9940A432}" destId="{994BD446-4890-423A-B6B4-BCB6BB9FF3F2}" srcOrd="1" destOrd="0" presId="urn:microsoft.com/office/officeart/2005/8/layout/vList3"/>
    <dgm:cxn modelId="{4494EF00-317C-4074-9692-DC84BD1E6B58}" type="presParOf" srcId="{8EEB19DB-BB90-431D-AEC2-EF2A26B1E1B1}" destId="{5EDB7D60-7309-4261-A313-9F25B7899D51}" srcOrd="3" destOrd="0" presId="urn:microsoft.com/office/officeart/2005/8/layout/vList3"/>
    <dgm:cxn modelId="{0EDEDA97-0E8D-46DF-8E93-E75297C5231D}" type="presParOf" srcId="{8EEB19DB-BB90-431D-AEC2-EF2A26B1E1B1}" destId="{F65A622E-F04E-4342-A546-D02DEAB037A5}" srcOrd="4" destOrd="0" presId="urn:microsoft.com/office/officeart/2005/8/layout/vList3"/>
    <dgm:cxn modelId="{B8924266-89A9-42A7-9D90-ADC278EA7538}" type="presParOf" srcId="{F65A622E-F04E-4342-A546-D02DEAB037A5}" destId="{AE65F496-39C5-4EE3-8D62-E5C4825BA978}" srcOrd="0" destOrd="0" presId="urn:microsoft.com/office/officeart/2005/8/layout/vList3"/>
    <dgm:cxn modelId="{0B1F6633-20F1-45DB-8E7F-7EE608A40C09}" type="presParOf" srcId="{F65A622E-F04E-4342-A546-D02DEAB037A5}" destId="{4B018F79-734B-422D-B583-D3368DE1E93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D87681-72E1-4D60-83CF-C0ED649142AD}">
      <dsp:nvSpPr>
        <dsp:cNvPr id="0" name=""/>
        <dsp:cNvSpPr/>
      </dsp:nvSpPr>
      <dsp:spPr>
        <a:xfrm rot="5400000">
          <a:off x="426930" y="2862498"/>
          <a:ext cx="1269172" cy="2111874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1E14F2-DB8C-4BAE-B48C-ACE292A827EE}">
      <dsp:nvSpPr>
        <dsp:cNvPr id="0" name=""/>
        <dsp:cNvSpPr/>
      </dsp:nvSpPr>
      <dsp:spPr>
        <a:xfrm>
          <a:off x="215073" y="3493494"/>
          <a:ext cx="1906612" cy="1671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2200" kern="1200" dirty="0" smtClean="0"/>
            <a:t>Discover</a:t>
          </a:r>
          <a:r>
            <a:rPr lang="en-US" sz="2200" kern="1200" dirty="0" smtClean="0"/>
            <a:t>y &amp; Development</a:t>
          </a:r>
          <a:endParaRPr lang="en-US" sz="2200" kern="1200" dirty="0"/>
        </a:p>
      </dsp:txBody>
      <dsp:txXfrm>
        <a:off x="215073" y="3493494"/>
        <a:ext cx="1906612" cy="1671257"/>
      </dsp:txXfrm>
    </dsp:sp>
    <dsp:sp modelId="{5758D3DB-059F-4EE9-A848-D7B2A1836EA5}">
      <dsp:nvSpPr>
        <dsp:cNvPr id="0" name=""/>
        <dsp:cNvSpPr/>
      </dsp:nvSpPr>
      <dsp:spPr>
        <a:xfrm>
          <a:off x="1761947" y="2707020"/>
          <a:ext cx="359738" cy="359738"/>
        </a:xfrm>
        <a:prstGeom prst="triangle">
          <a:avLst>
            <a:gd name="adj" fmla="val 100000"/>
          </a:avLst>
        </a:prstGeom>
        <a:solidFill>
          <a:schemeClr val="accent5">
            <a:shade val="80000"/>
            <a:hueOff val="63303"/>
            <a:satOff val="-5724"/>
            <a:lumOff val="4503"/>
            <a:alphaOff val="0"/>
          </a:schemeClr>
        </a:solidFill>
        <a:ln w="28575" cap="flat" cmpd="sng" algn="ctr">
          <a:solidFill>
            <a:schemeClr val="accent5">
              <a:shade val="80000"/>
              <a:hueOff val="63303"/>
              <a:satOff val="-5724"/>
              <a:lumOff val="450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4E3FF4-4D95-4CDE-96B7-33200FFE13CE}">
      <dsp:nvSpPr>
        <dsp:cNvPr id="0" name=""/>
        <dsp:cNvSpPr/>
      </dsp:nvSpPr>
      <dsp:spPr>
        <a:xfrm rot="5400000">
          <a:off x="2760995" y="2284931"/>
          <a:ext cx="1269172" cy="2111874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shade val="80000"/>
            <a:hueOff val="126605"/>
            <a:satOff val="-11447"/>
            <a:lumOff val="9005"/>
            <a:alphaOff val="0"/>
          </a:schemeClr>
        </a:solidFill>
        <a:ln w="28575" cap="flat" cmpd="sng" algn="ctr">
          <a:solidFill>
            <a:schemeClr val="accent5">
              <a:shade val="80000"/>
              <a:hueOff val="126605"/>
              <a:satOff val="-11447"/>
              <a:lumOff val="900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B64E0A-B98F-47F6-95EB-81129DAFA799}">
      <dsp:nvSpPr>
        <dsp:cNvPr id="0" name=""/>
        <dsp:cNvSpPr/>
      </dsp:nvSpPr>
      <dsp:spPr>
        <a:xfrm>
          <a:off x="2549139" y="2915927"/>
          <a:ext cx="1906612" cy="1671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Preclinical Research</a:t>
          </a:r>
          <a:endParaRPr lang="en-US" sz="2200" kern="1200" dirty="0"/>
        </a:p>
      </dsp:txBody>
      <dsp:txXfrm>
        <a:off x="2549139" y="2915927"/>
        <a:ext cx="1906612" cy="1671257"/>
      </dsp:txXfrm>
    </dsp:sp>
    <dsp:sp modelId="{51A1A589-2C0B-4CB7-AFD2-EB303EA592D5}">
      <dsp:nvSpPr>
        <dsp:cNvPr id="0" name=""/>
        <dsp:cNvSpPr/>
      </dsp:nvSpPr>
      <dsp:spPr>
        <a:xfrm>
          <a:off x="4096013" y="2129453"/>
          <a:ext cx="359738" cy="359738"/>
        </a:xfrm>
        <a:prstGeom prst="triangle">
          <a:avLst>
            <a:gd name="adj" fmla="val 100000"/>
          </a:avLst>
        </a:prstGeom>
        <a:solidFill>
          <a:schemeClr val="accent5">
            <a:shade val="80000"/>
            <a:hueOff val="189908"/>
            <a:satOff val="-17171"/>
            <a:lumOff val="13508"/>
            <a:alphaOff val="0"/>
          </a:schemeClr>
        </a:solidFill>
        <a:ln w="28575" cap="flat" cmpd="sng" algn="ctr">
          <a:solidFill>
            <a:schemeClr val="accent5">
              <a:shade val="80000"/>
              <a:hueOff val="189908"/>
              <a:satOff val="-17171"/>
              <a:lumOff val="135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ACBDF9-143C-4C4A-8D77-9F44CF74CCA9}">
      <dsp:nvSpPr>
        <dsp:cNvPr id="0" name=""/>
        <dsp:cNvSpPr/>
      </dsp:nvSpPr>
      <dsp:spPr>
        <a:xfrm rot="5400000">
          <a:off x="5095061" y="1707365"/>
          <a:ext cx="1269172" cy="2111874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shade val="80000"/>
            <a:hueOff val="253211"/>
            <a:satOff val="-22895"/>
            <a:lumOff val="18010"/>
            <a:alphaOff val="0"/>
          </a:schemeClr>
        </a:solidFill>
        <a:ln w="28575" cap="flat" cmpd="sng" algn="ctr">
          <a:solidFill>
            <a:schemeClr val="accent5">
              <a:shade val="80000"/>
              <a:hueOff val="253211"/>
              <a:satOff val="-22895"/>
              <a:lumOff val="1801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20A67B-BFD8-45E2-834F-C25F2BB4A3C5}">
      <dsp:nvSpPr>
        <dsp:cNvPr id="0" name=""/>
        <dsp:cNvSpPr/>
      </dsp:nvSpPr>
      <dsp:spPr>
        <a:xfrm>
          <a:off x="4883205" y="2338360"/>
          <a:ext cx="1906612" cy="1671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Clinical Research</a:t>
          </a:r>
          <a:endParaRPr lang="en-US" sz="2200" kern="1200" dirty="0"/>
        </a:p>
      </dsp:txBody>
      <dsp:txXfrm>
        <a:off x="4883205" y="2338360"/>
        <a:ext cx="1906612" cy="1671257"/>
      </dsp:txXfrm>
    </dsp:sp>
    <dsp:sp modelId="{C8F18BA4-D4D7-45D4-B130-217B16E5AB02}">
      <dsp:nvSpPr>
        <dsp:cNvPr id="0" name=""/>
        <dsp:cNvSpPr/>
      </dsp:nvSpPr>
      <dsp:spPr>
        <a:xfrm>
          <a:off x="6430079" y="1551886"/>
          <a:ext cx="359738" cy="359738"/>
        </a:xfrm>
        <a:prstGeom prst="triangle">
          <a:avLst>
            <a:gd name="adj" fmla="val 100000"/>
          </a:avLst>
        </a:prstGeom>
        <a:solidFill>
          <a:schemeClr val="accent5">
            <a:shade val="80000"/>
            <a:hueOff val="316514"/>
            <a:satOff val="-28618"/>
            <a:lumOff val="22513"/>
            <a:alphaOff val="0"/>
          </a:schemeClr>
        </a:solidFill>
        <a:ln w="28575" cap="flat" cmpd="sng" algn="ctr">
          <a:solidFill>
            <a:schemeClr val="accent5">
              <a:shade val="80000"/>
              <a:hueOff val="316514"/>
              <a:satOff val="-28618"/>
              <a:lumOff val="2251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470691-C324-439E-9C87-2597385058F0}">
      <dsp:nvSpPr>
        <dsp:cNvPr id="0" name=""/>
        <dsp:cNvSpPr/>
      </dsp:nvSpPr>
      <dsp:spPr>
        <a:xfrm rot="5400000">
          <a:off x="7429127" y="1129798"/>
          <a:ext cx="1269172" cy="2111874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shade val="80000"/>
            <a:hueOff val="379816"/>
            <a:satOff val="-34342"/>
            <a:lumOff val="27016"/>
            <a:alphaOff val="0"/>
          </a:schemeClr>
        </a:solidFill>
        <a:ln w="28575" cap="flat" cmpd="sng" algn="ctr">
          <a:solidFill>
            <a:schemeClr val="accent5">
              <a:shade val="80000"/>
              <a:hueOff val="379816"/>
              <a:satOff val="-34342"/>
              <a:lumOff val="2701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B28DAC-02D4-4531-A7CA-07E369BE7FD2}">
      <dsp:nvSpPr>
        <dsp:cNvPr id="0" name=""/>
        <dsp:cNvSpPr/>
      </dsp:nvSpPr>
      <dsp:spPr>
        <a:xfrm>
          <a:off x="7217270" y="1760793"/>
          <a:ext cx="1906612" cy="1671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FDA Review</a:t>
          </a:r>
          <a:endParaRPr lang="en-US" sz="2200" kern="1200" dirty="0"/>
        </a:p>
      </dsp:txBody>
      <dsp:txXfrm>
        <a:off x="7217270" y="1760793"/>
        <a:ext cx="1906612" cy="1671257"/>
      </dsp:txXfrm>
    </dsp:sp>
    <dsp:sp modelId="{765256EB-EDC2-47E6-BA1E-44F3647BA2DE}">
      <dsp:nvSpPr>
        <dsp:cNvPr id="0" name=""/>
        <dsp:cNvSpPr/>
      </dsp:nvSpPr>
      <dsp:spPr>
        <a:xfrm>
          <a:off x="8764144" y="974319"/>
          <a:ext cx="359738" cy="359738"/>
        </a:xfrm>
        <a:prstGeom prst="triangle">
          <a:avLst>
            <a:gd name="adj" fmla="val 100000"/>
          </a:avLst>
        </a:prstGeom>
        <a:solidFill>
          <a:schemeClr val="accent5">
            <a:shade val="80000"/>
            <a:hueOff val="443119"/>
            <a:satOff val="-40065"/>
            <a:lumOff val="31518"/>
            <a:alphaOff val="0"/>
          </a:schemeClr>
        </a:solidFill>
        <a:ln w="28575" cap="flat" cmpd="sng" algn="ctr">
          <a:solidFill>
            <a:schemeClr val="accent5">
              <a:shade val="80000"/>
              <a:hueOff val="443119"/>
              <a:satOff val="-40065"/>
              <a:lumOff val="3151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41E05E-0450-488B-92EE-B500D3326E0F}">
      <dsp:nvSpPr>
        <dsp:cNvPr id="0" name=""/>
        <dsp:cNvSpPr/>
      </dsp:nvSpPr>
      <dsp:spPr>
        <a:xfrm rot="5400000">
          <a:off x="9763193" y="552231"/>
          <a:ext cx="1269172" cy="2111874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shade val="80000"/>
            <a:hueOff val="506422"/>
            <a:satOff val="-45789"/>
            <a:lumOff val="36021"/>
            <a:alphaOff val="0"/>
          </a:schemeClr>
        </a:solidFill>
        <a:ln w="28575" cap="flat" cmpd="sng" algn="ctr">
          <a:solidFill>
            <a:schemeClr val="accent5">
              <a:shade val="80000"/>
              <a:hueOff val="506422"/>
              <a:satOff val="-45789"/>
              <a:lumOff val="3602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5FEBD9-27E2-46E8-BDB7-E60AC614D1BC}">
      <dsp:nvSpPr>
        <dsp:cNvPr id="0" name=""/>
        <dsp:cNvSpPr/>
      </dsp:nvSpPr>
      <dsp:spPr>
        <a:xfrm>
          <a:off x="9551336" y="1183226"/>
          <a:ext cx="1906612" cy="1671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Safety Monitoring</a:t>
          </a:r>
          <a:endParaRPr lang="en-US" sz="2200" kern="1200" dirty="0"/>
        </a:p>
      </dsp:txBody>
      <dsp:txXfrm>
        <a:off x="9551336" y="1183226"/>
        <a:ext cx="1906612" cy="16712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C1C902-E6E6-4114-BA8E-80AC70942F70}">
      <dsp:nvSpPr>
        <dsp:cNvPr id="0" name=""/>
        <dsp:cNvSpPr/>
      </dsp:nvSpPr>
      <dsp:spPr>
        <a:xfrm>
          <a:off x="0" y="0"/>
          <a:ext cx="2324695" cy="48307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1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Structural properties</a:t>
          </a:r>
          <a:endParaRPr lang="en-US" sz="16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Bond lengths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Crystal structure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Lattice parameter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Symmetry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Cell volume</a:t>
          </a:r>
          <a:endParaRPr lang="en-US" sz="1200" kern="1200" dirty="0"/>
        </a:p>
      </dsp:txBody>
      <dsp:txXfrm>
        <a:off x="0" y="1932305"/>
        <a:ext cx="2324695" cy="1932305"/>
      </dsp:txXfrm>
    </dsp:sp>
    <dsp:sp modelId="{777B4D9B-96A0-4FF1-BF34-2D181BE905AA}">
      <dsp:nvSpPr>
        <dsp:cNvPr id="0" name=""/>
        <dsp:cNvSpPr/>
      </dsp:nvSpPr>
      <dsp:spPr>
        <a:xfrm>
          <a:off x="358025" y="289845"/>
          <a:ext cx="1608644" cy="1608644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8000" r="-98000"/>
          </a:stretch>
        </a:blip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10C012-7448-49A6-BF59-48E44ACEFDE4}">
      <dsp:nvSpPr>
        <dsp:cNvPr id="0" name=""/>
        <dsp:cNvSpPr/>
      </dsp:nvSpPr>
      <dsp:spPr>
        <a:xfrm>
          <a:off x="2394436" y="0"/>
          <a:ext cx="2324695" cy="48307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1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Charge distribution</a:t>
          </a:r>
          <a:endParaRPr lang="en-US" sz="16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Electrostatic potential maps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Average local ionization energies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Dipole moments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Electron density difference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200" kern="1200" dirty="0"/>
        </a:p>
      </dsp:txBody>
      <dsp:txXfrm>
        <a:off x="2394436" y="1932305"/>
        <a:ext cx="2324695" cy="1932305"/>
      </dsp:txXfrm>
    </dsp:sp>
    <dsp:sp modelId="{657E304F-CCEB-483A-9B6E-E46553B9BD1D}">
      <dsp:nvSpPr>
        <dsp:cNvPr id="0" name=""/>
        <dsp:cNvSpPr/>
      </dsp:nvSpPr>
      <dsp:spPr>
        <a:xfrm>
          <a:off x="2752461" y="289845"/>
          <a:ext cx="1608644" cy="1608644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6000" r="-56000"/>
          </a:stretch>
        </a:blip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C197F7-2E7B-4B2E-B338-21C67D5387BF}">
      <dsp:nvSpPr>
        <dsp:cNvPr id="0" name=""/>
        <dsp:cNvSpPr/>
      </dsp:nvSpPr>
      <dsp:spPr>
        <a:xfrm>
          <a:off x="4788872" y="0"/>
          <a:ext cx="2324695" cy="48307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1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Spectroscopy</a:t>
          </a:r>
          <a:endParaRPr lang="en-US" sz="16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IR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Phonons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Raman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NMR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UV/Vis</a:t>
          </a:r>
          <a:endParaRPr lang="en-US" sz="1200" kern="1200" dirty="0"/>
        </a:p>
      </dsp:txBody>
      <dsp:txXfrm>
        <a:off x="4788872" y="1932305"/>
        <a:ext cx="2324695" cy="1932305"/>
      </dsp:txXfrm>
    </dsp:sp>
    <dsp:sp modelId="{AA6FCAB6-4571-4805-9691-1D6A493FA1A8}">
      <dsp:nvSpPr>
        <dsp:cNvPr id="0" name=""/>
        <dsp:cNvSpPr/>
      </dsp:nvSpPr>
      <dsp:spPr>
        <a:xfrm>
          <a:off x="5146897" y="289845"/>
          <a:ext cx="1608644" cy="1608644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F2FEBD-D40F-4B46-9D89-F86BE38DB069}">
      <dsp:nvSpPr>
        <dsp:cNvPr id="0" name=""/>
        <dsp:cNvSpPr/>
      </dsp:nvSpPr>
      <dsp:spPr>
        <a:xfrm>
          <a:off x="7183308" y="0"/>
          <a:ext cx="2324695" cy="48307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1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Conductivity</a:t>
          </a:r>
          <a:endParaRPr lang="en-US" sz="16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Reorganization energies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Charge transfer rates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Charge mobility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Band structure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Band gap</a:t>
          </a:r>
          <a:endParaRPr lang="en-US" sz="1200" kern="1200" dirty="0"/>
        </a:p>
      </dsp:txBody>
      <dsp:txXfrm>
        <a:off x="7183308" y="1932305"/>
        <a:ext cx="2324695" cy="1932305"/>
      </dsp:txXfrm>
    </dsp:sp>
    <dsp:sp modelId="{9946B27E-EE9E-49F1-8C72-141C74912391}">
      <dsp:nvSpPr>
        <dsp:cNvPr id="0" name=""/>
        <dsp:cNvSpPr/>
      </dsp:nvSpPr>
      <dsp:spPr>
        <a:xfrm>
          <a:off x="7541334" y="289845"/>
          <a:ext cx="1608644" cy="1608644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AC5B47-0C9A-49A8-ACF7-9493E2CEF75B}">
      <dsp:nvSpPr>
        <dsp:cNvPr id="0" name=""/>
        <dsp:cNvSpPr/>
      </dsp:nvSpPr>
      <dsp:spPr>
        <a:xfrm>
          <a:off x="9577744" y="0"/>
          <a:ext cx="2324695" cy="48307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1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Interactions</a:t>
          </a:r>
          <a:endParaRPr lang="en-US" sz="16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Binding energies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Binding characterization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Binding preference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Energy decomposition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Charge transfer</a:t>
          </a:r>
          <a:endParaRPr lang="en-US" sz="1200" kern="1200" dirty="0"/>
        </a:p>
      </dsp:txBody>
      <dsp:txXfrm>
        <a:off x="9577744" y="1932305"/>
        <a:ext cx="2324695" cy="1932305"/>
      </dsp:txXfrm>
    </dsp:sp>
    <dsp:sp modelId="{CBD5189E-3586-44B2-9F2F-DC5F9FFAF544}">
      <dsp:nvSpPr>
        <dsp:cNvPr id="0" name=""/>
        <dsp:cNvSpPr/>
      </dsp:nvSpPr>
      <dsp:spPr>
        <a:xfrm>
          <a:off x="9935770" y="289845"/>
          <a:ext cx="1608644" cy="1608644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22D03B-2991-41D0-BB5C-3FEAF1B61ADB}">
      <dsp:nvSpPr>
        <dsp:cNvPr id="0" name=""/>
        <dsp:cNvSpPr/>
      </dsp:nvSpPr>
      <dsp:spPr>
        <a:xfrm>
          <a:off x="476097" y="3864610"/>
          <a:ext cx="10950244" cy="724614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A1FBFD-FC43-4F64-99D8-EC66517724A9}">
      <dsp:nvSpPr>
        <dsp:cNvPr id="0" name=""/>
        <dsp:cNvSpPr/>
      </dsp:nvSpPr>
      <dsp:spPr>
        <a:xfrm>
          <a:off x="1513142" y="57338"/>
          <a:ext cx="2752263" cy="2752263"/>
        </a:xfrm>
        <a:prstGeom prst="ellipse">
          <a:avLst/>
        </a:prstGeom>
        <a:solidFill>
          <a:schemeClr val="accent5">
            <a:shade val="80000"/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Generate input</a:t>
          </a:r>
          <a:endParaRPr lang="en-US" sz="2400" kern="1200" dirty="0"/>
        </a:p>
      </dsp:txBody>
      <dsp:txXfrm>
        <a:off x="1880110" y="538984"/>
        <a:ext cx="2018326" cy="1238518"/>
      </dsp:txXfrm>
    </dsp:sp>
    <dsp:sp modelId="{00E57CFB-1662-486E-A520-F271F6F58E2F}">
      <dsp:nvSpPr>
        <dsp:cNvPr id="0" name=""/>
        <dsp:cNvSpPr/>
      </dsp:nvSpPr>
      <dsp:spPr>
        <a:xfrm>
          <a:off x="2506250" y="1777503"/>
          <a:ext cx="2752263" cy="2752263"/>
        </a:xfrm>
        <a:prstGeom prst="ellipse">
          <a:avLst/>
        </a:prstGeom>
        <a:solidFill>
          <a:schemeClr val="accent5">
            <a:shade val="80000"/>
            <a:alpha val="50000"/>
            <a:hueOff val="253211"/>
            <a:satOff val="-22895"/>
            <a:lumOff val="1801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Run calculations</a:t>
          </a:r>
          <a:endParaRPr lang="en-US" sz="2400" kern="1200" dirty="0"/>
        </a:p>
      </dsp:txBody>
      <dsp:txXfrm>
        <a:off x="3347984" y="2488504"/>
        <a:ext cx="1651357" cy="1513744"/>
      </dsp:txXfrm>
    </dsp:sp>
    <dsp:sp modelId="{AF12BCCA-9E0E-422E-9518-4A66543D8FFF}">
      <dsp:nvSpPr>
        <dsp:cNvPr id="0" name=""/>
        <dsp:cNvSpPr/>
      </dsp:nvSpPr>
      <dsp:spPr>
        <a:xfrm>
          <a:off x="520034" y="1777503"/>
          <a:ext cx="2752263" cy="2752263"/>
        </a:xfrm>
        <a:prstGeom prst="ellipse">
          <a:avLst/>
        </a:prstGeom>
        <a:solidFill>
          <a:schemeClr val="accent5">
            <a:shade val="80000"/>
            <a:alpha val="50000"/>
            <a:hueOff val="506422"/>
            <a:satOff val="-45789"/>
            <a:lumOff val="3602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Analyze output</a:t>
          </a:r>
          <a:endParaRPr lang="en-US" sz="2400" kern="1200" dirty="0"/>
        </a:p>
      </dsp:txBody>
      <dsp:txXfrm>
        <a:off x="779205" y="2488504"/>
        <a:ext cx="1651357" cy="151374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B6A1C9-1AE4-46B6-9BEB-EDD7974B9911}">
      <dsp:nvSpPr>
        <dsp:cNvPr id="0" name=""/>
        <dsp:cNvSpPr/>
      </dsp:nvSpPr>
      <dsp:spPr>
        <a:xfrm rot="10800000">
          <a:off x="1307040" y="1808"/>
          <a:ext cx="4170050" cy="1026759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2772" tIns="114300" rIns="21336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Open source</a:t>
          </a:r>
          <a:endParaRPr lang="en-US" sz="3000" kern="1200" dirty="0"/>
        </a:p>
      </dsp:txBody>
      <dsp:txXfrm rot="10800000">
        <a:off x="1563730" y="1808"/>
        <a:ext cx="3913360" cy="1026759"/>
      </dsp:txXfrm>
    </dsp:sp>
    <dsp:sp modelId="{9AEC33E0-67A2-4B06-81FD-472D586517F6}">
      <dsp:nvSpPr>
        <dsp:cNvPr id="0" name=""/>
        <dsp:cNvSpPr/>
      </dsp:nvSpPr>
      <dsp:spPr>
        <a:xfrm>
          <a:off x="793661" y="1808"/>
          <a:ext cx="1026759" cy="1026759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4BD446-4890-423A-B6B4-BCB6BB9FF3F2}">
      <dsp:nvSpPr>
        <dsp:cNvPr id="0" name=""/>
        <dsp:cNvSpPr/>
      </dsp:nvSpPr>
      <dsp:spPr>
        <a:xfrm rot="10800000">
          <a:off x="1307040" y="1335062"/>
          <a:ext cx="4170050" cy="1026759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2772" tIns="114300" rIns="21336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Free for academics</a:t>
          </a:r>
          <a:endParaRPr lang="en-US" sz="3000" kern="1200" dirty="0"/>
        </a:p>
      </dsp:txBody>
      <dsp:txXfrm rot="10800000">
        <a:off x="1563730" y="1335062"/>
        <a:ext cx="3913360" cy="1026759"/>
      </dsp:txXfrm>
    </dsp:sp>
    <dsp:sp modelId="{837485E6-68B1-4955-9E45-533358090D34}">
      <dsp:nvSpPr>
        <dsp:cNvPr id="0" name=""/>
        <dsp:cNvSpPr/>
      </dsp:nvSpPr>
      <dsp:spPr>
        <a:xfrm>
          <a:off x="793661" y="1335062"/>
          <a:ext cx="1026759" cy="1026759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8000" r="-18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018F79-734B-422D-B583-D3368DE1E93C}">
      <dsp:nvSpPr>
        <dsp:cNvPr id="0" name=""/>
        <dsp:cNvSpPr/>
      </dsp:nvSpPr>
      <dsp:spPr>
        <a:xfrm rot="10800000">
          <a:off x="1307040" y="2668317"/>
          <a:ext cx="4170050" cy="1026759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2772" tIns="114300" rIns="21336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Commercial</a:t>
          </a:r>
          <a:endParaRPr lang="en-US" sz="3000" kern="1200" dirty="0"/>
        </a:p>
      </dsp:txBody>
      <dsp:txXfrm rot="10800000">
        <a:off x="1563730" y="2668317"/>
        <a:ext cx="3913360" cy="1026759"/>
      </dsp:txXfrm>
    </dsp:sp>
    <dsp:sp modelId="{AE65F496-39C5-4EE3-8D62-E5C4825BA978}">
      <dsp:nvSpPr>
        <dsp:cNvPr id="0" name=""/>
        <dsp:cNvSpPr/>
      </dsp:nvSpPr>
      <dsp:spPr>
        <a:xfrm>
          <a:off x="793661" y="2668317"/>
          <a:ext cx="1026759" cy="1026759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0B77A5-E64D-4888-9595-2B46FFB1B06C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7AE269-36AC-47AA-8B09-E28BF56C5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301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5667A7-58CE-4F5A-9605-6BE47426AB2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1409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609601"/>
            <a:ext cx="103632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953000"/>
            <a:ext cx="85344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C357C6-98B5-4B2F-AE2A-79DC86AAF38E}" type="datetime12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7:14 AM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0505C-E6B9-4177-B8D2-BA64C8501A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6148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D5FD09-368D-441C-8CB7-FAA619A80B88}" type="datetime12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7:14 AM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0505C-E6B9-4177-B8D2-BA64C8501A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0480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371601"/>
            <a:ext cx="103632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068764"/>
            <a:ext cx="103632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4B512B-4071-416E-A6A0-C5A512CDB52C}" type="datetime12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39D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7:14 AM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39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39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0505C-E6B9-4177-B8D2-BA64C8501A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5994400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6261100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9" name="Oval 8"/>
          <p:cNvSpPr/>
          <p:nvPr/>
        </p:nvSpPr>
        <p:spPr>
          <a:xfrm>
            <a:off x="5728971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0071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BB62F9-C768-4E38-B5BF-9005C0D88808}" type="datetime12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7:14 AM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0505C-E6B9-4177-B8D2-BA64C8501A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87680" y="1600200"/>
            <a:ext cx="5388864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778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5386917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1" y="1600200"/>
            <a:ext cx="5389033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0C890C-0104-48AC-93C2-1BE1B5C6998A}" type="datetime12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7:14 AM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0505C-E6B9-4177-B8D2-BA64C8501A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12848"/>
            <a:ext cx="5388864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230112" y="2212849"/>
            <a:ext cx="5388864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928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3F2C54-B4A6-46C0-95D3-DFA552531BAB}" type="datetime12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7:14 AM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0505C-E6B9-4177-B8D2-BA64C8501A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4894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54AAC7-A883-4A58-8F26-F767898D47CE}" type="datetime12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7:14 AM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0505C-E6B9-4177-B8D2-BA64C8501A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0922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6117" y="266700"/>
            <a:ext cx="4011084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8850" y="273051"/>
            <a:ext cx="66611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6117" y="2438401"/>
            <a:ext cx="4011084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388869-FD7B-4CB9-9DDA-4144953DB45A}" type="datetime12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7:14 AM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0505C-E6B9-4177-B8D2-BA64C8501A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86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9435" y="228600"/>
            <a:ext cx="7615765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0835" y="1143000"/>
            <a:ext cx="8072965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9435" y="5810250"/>
            <a:ext cx="7615765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1812DB-AA40-4D81-AE08-78EEEA5123A7}" type="datetime12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7:14 AM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0505C-E6B9-4177-B8D2-BA64C8501A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1539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43E3B3-65D5-4C5D-B8F9-653F9FC19390}" type="datetime12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7:14 AM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0505C-E6B9-4177-B8D2-BA64C8501A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3355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CBEC40-8AF8-408C-A261-9F26EB147441}" type="datetime12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7:14 AM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0505C-E6B9-4177-B8D2-BA64C8501A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8258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84463" y="6356351"/>
            <a:ext cx="2781300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60F9AA-C23C-41DB-9E2A-5D295268F8D0}" type="datetime12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7:14 AM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8887" y="6356351"/>
            <a:ext cx="3797300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1038" y="6356351"/>
            <a:ext cx="749300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0505C-E6B9-4177-B8D2-BA64C8501A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11277014" y="6499384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758826" y="6499384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280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makovic.com/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://www.atomistica.online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mos.armakovic.com/" TargetMode="Externa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hyperlink" Target="https://doi.org/10.1126/science.abb4489" TargetMode="Externa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chrodinger.com/science-articles/pharmaceutical-formulation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j.molliq.2022.120301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atomistica.online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atomistica.online/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26000">
              <a:schemeClr val="bg1">
                <a:tint val="80000"/>
                <a:satMod val="250000"/>
              </a:schemeClr>
            </a:gs>
            <a:gs pos="76000">
              <a:schemeClr val="bg1">
                <a:tint val="90000"/>
                <a:shade val="90000"/>
                <a:satMod val="200000"/>
              </a:schemeClr>
            </a:gs>
            <a:gs pos="92000">
              <a:schemeClr val="bg1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51662" y="3264137"/>
            <a:ext cx="12192000" cy="1030960"/>
          </a:xfrm>
        </p:spPr>
        <p:txBody>
          <a:bodyPr>
            <a:noAutofit/>
          </a:bodyPr>
          <a:lstStyle/>
          <a:p>
            <a:r>
              <a:rPr lang="en-US" sz="2600" b="1" dirty="0" smtClean="0">
                <a:effectLst/>
              </a:rPr>
              <a:t>THE ROLE OF MOLECULAR MODELING IN THE</a:t>
            </a:r>
            <a:r>
              <a:rPr lang="sr-Latn-RS" sz="2600" b="1" dirty="0" smtClean="0">
                <a:effectLst/>
              </a:rPr>
              <a:t> </a:t>
            </a:r>
            <a:r>
              <a:rPr lang="en-US" sz="2600" b="1" dirty="0" smtClean="0">
                <a:effectLst/>
              </a:rPr>
              <a:t>PHARMACEUTICAL</a:t>
            </a:r>
            <a:r>
              <a:rPr lang="sr-Latn-RS" sz="2600" b="1" dirty="0" smtClean="0">
                <a:effectLst/>
              </a:rPr>
              <a:t> </a:t>
            </a:r>
            <a:r>
              <a:rPr lang="en-US" sz="2600" b="1" dirty="0" smtClean="0">
                <a:effectLst/>
              </a:rPr>
              <a:t>INDUSTRY: FROM STABILITY AND</a:t>
            </a:r>
            <a:r>
              <a:rPr lang="sr-Latn-RS" sz="2600" b="1" dirty="0" smtClean="0">
                <a:effectLst/>
              </a:rPr>
              <a:t> </a:t>
            </a:r>
            <a:r>
              <a:rPr lang="en-US" sz="2600" b="1" dirty="0" smtClean="0">
                <a:effectLst/>
              </a:rPr>
              <a:t>REACTIVITY TO DRUG DELIVERY</a:t>
            </a:r>
            <a:endParaRPr lang="en-US" sz="2600" dirty="0"/>
          </a:p>
        </p:txBody>
      </p:sp>
      <p:sp>
        <p:nvSpPr>
          <p:cNvPr id="4" name="AutoShape 3" descr="Убаци слике 1"/>
          <p:cNvSpPr>
            <a:spLocks noChangeAspect="1" noChangeArrowheads="1"/>
          </p:cNvSpPr>
          <p:nvPr/>
        </p:nvSpPr>
        <p:spPr bwMode="auto">
          <a:xfrm>
            <a:off x="1524001" y="1"/>
            <a:ext cx="1800225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AutoShape 6" descr="Убаци слике 1"/>
          <p:cNvSpPr>
            <a:spLocks noChangeAspect="1" noChangeArrowheads="1"/>
          </p:cNvSpPr>
          <p:nvPr/>
        </p:nvSpPr>
        <p:spPr bwMode="auto">
          <a:xfrm>
            <a:off x="1676401" y="152401"/>
            <a:ext cx="1800225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4600385"/>
            <a:ext cx="1219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076B4">
                    <a:lumMod val="75000"/>
                  </a:srgbClr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Dr. Stevan </a:t>
            </a:r>
            <a:r>
              <a:rPr kumimoji="0" lang="en-U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6076B4">
                    <a:lumMod val="75000"/>
                  </a:srgbClr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Armaković</a:t>
            </a:r>
            <a:endParaRPr kumimoji="0" lang="en-US" sz="1800" b="1" i="0" u="none" strike="noStrike" kern="1200" cap="none" spc="0" normalizeH="0" baseline="0" noProof="0" dirty="0" smtClean="0">
              <a:ln>
                <a:noFill/>
              </a:ln>
              <a:solidFill>
                <a:srgbClr val="6076B4">
                  <a:lumMod val="75000"/>
                </a:srgbClr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076B4">
                    <a:lumMod val="75000"/>
                  </a:srgbClr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University of Novi Sad, </a:t>
            </a: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rgbClr val="6076B4">
                    <a:lumMod val="75000"/>
                  </a:srgbClr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Faculty of Sciences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076B4">
                    <a:lumMod val="75000"/>
                  </a:srgbClr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Department of Physics</a:t>
            </a:r>
            <a:endParaRPr kumimoji="0" lang="en-US" sz="1800" b="0" i="1" u="none" strike="noStrike" kern="1200" cap="none" spc="0" normalizeH="0" baseline="30000" noProof="0" dirty="0">
              <a:ln>
                <a:noFill/>
              </a:ln>
              <a:solidFill>
                <a:srgbClr val="6076B4">
                  <a:lumMod val="75000"/>
                </a:srgbClr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5829200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C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076B4">
                    <a:lumMod val="75000"/>
                  </a:srgbClr>
                </a:solidFill>
                <a:effectLst/>
                <a:uLnTx/>
                <a:uFillTx/>
                <a:latin typeface="Palatino Linotype"/>
                <a:ea typeface="+mn-ea"/>
                <a:cs typeface="+mn-cs"/>
                <a:hlinkClick r:id="rId3"/>
              </a:rPr>
              <a:t>www.armakovic.com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6076B4">
                  <a:lumMod val="75000"/>
                </a:srgbClr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076B4">
                    <a:lumMod val="75000"/>
                  </a:srgbClr>
                </a:solidFill>
                <a:effectLst/>
                <a:uLnTx/>
                <a:uFillTx/>
                <a:latin typeface="Palatino Linotype"/>
                <a:ea typeface="+mn-ea"/>
                <a:cs typeface="+mn-cs"/>
                <a:hlinkClick r:id="rId3"/>
              </a:rPr>
              <a:t>www.aidasco.org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6076B4">
                  <a:lumMod val="75000"/>
                </a:srgbClr>
              </a:solidFill>
              <a:effectLst/>
              <a:uLnTx/>
              <a:uFillTx/>
              <a:latin typeface="Palatino Linotype"/>
              <a:ea typeface="+mn-ea"/>
              <a:cs typeface="+mn-cs"/>
              <a:hlinkClick r:id="rId3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076B4">
                    <a:lumMod val="75000"/>
                  </a:srgbClr>
                </a:solidFill>
                <a:effectLst/>
                <a:uLnTx/>
                <a:uFillTx/>
                <a:latin typeface="Palatino Linotype"/>
                <a:ea typeface="+mn-ea"/>
                <a:cs typeface="+mn-cs"/>
                <a:hlinkClick r:id="rId4"/>
              </a:rPr>
              <a:t>www.atomistica.online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076B4">
                    <a:lumMod val="75000"/>
                  </a:srgbClr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076B4">
                    <a:lumMod val="75000"/>
                  </a:srgbClr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6076B4">
                  <a:lumMod val="75000"/>
                </a:srgbClr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4" name="AutoShape 3" descr="Убаци слике 1"/>
          <p:cNvSpPr>
            <a:spLocks noChangeAspect="1" noChangeArrowheads="1"/>
          </p:cNvSpPr>
          <p:nvPr/>
        </p:nvSpPr>
        <p:spPr bwMode="auto">
          <a:xfrm>
            <a:off x="-3377914" y="3360097"/>
            <a:ext cx="1800225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5788" y="118639"/>
            <a:ext cx="1994847" cy="199484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14" y="118639"/>
            <a:ext cx="1862573" cy="186257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714" y="752313"/>
            <a:ext cx="3067247" cy="228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64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52525"/>
          </a:xfrm>
        </p:spPr>
        <p:txBody>
          <a:bodyPr/>
          <a:lstStyle/>
          <a:p>
            <a:r>
              <a:rPr lang="en-US" dirty="0" smtClean="0"/>
              <a:t>EMOS research group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06" t="11528" r="21172" b="23333"/>
          <a:stretch/>
        </p:blipFill>
        <p:spPr>
          <a:xfrm>
            <a:off x="692144" y="1325769"/>
            <a:ext cx="2741936" cy="167662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6" name="Picture 2" descr="https://emos.armakovic.com/wp-content/uploads/2022/12/EMOS-group-red-scal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3658773"/>
            <a:ext cx="2973705" cy="30018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3" name="AutoShape 4" descr="Prirodno-matematički fakultet Novi Sad (zvanična stranica) | Novi S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410" y="1152525"/>
            <a:ext cx="7716756" cy="28896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4280480" y="4790365"/>
            <a:ext cx="7393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Department of Chemistry, Biochemistry and Environmental Protection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280480" y="5301504"/>
            <a:ext cx="2505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Department of Physics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689229" y="6181975"/>
            <a:ext cx="31534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emos.armakovic.com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4280480" y="4231618"/>
            <a:ext cx="74946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E</a:t>
            </a:r>
            <a:r>
              <a:rPr lang="en-US" dirty="0" smtClean="0"/>
              <a:t>ducation, </a:t>
            </a:r>
            <a:r>
              <a:rPr lang="en-US" b="1" dirty="0" err="1" smtClean="0"/>
              <a:t>M</a:t>
            </a:r>
            <a:r>
              <a:rPr lang="en-US" dirty="0" err="1" smtClean="0"/>
              <a:t>ultidisciplinarity</a:t>
            </a:r>
            <a:r>
              <a:rPr lang="en-US" dirty="0" smtClean="0"/>
              <a:t>, </a:t>
            </a:r>
            <a:r>
              <a:rPr lang="en-US" b="1" dirty="0" smtClean="0"/>
              <a:t>O</a:t>
            </a:r>
            <a:r>
              <a:rPr lang="en-US" dirty="0" smtClean="0"/>
              <a:t>ptimization and </a:t>
            </a:r>
            <a:r>
              <a:rPr lang="en-US" b="1" dirty="0" smtClean="0"/>
              <a:t>S</a:t>
            </a:r>
            <a:r>
              <a:rPr lang="en-US" dirty="0" smtClean="0"/>
              <a:t>ustainability - EMOS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588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005840"/>
          </a:xfrm>
        </p:spPr>
        <p:txBody>
          <a:bodyPr/>
          <a:lstStyle/>
          <a:p>
            <a:r>
              <a:rPr lang="en-US" dirty="0"/>
              <a:t>The Drug Development Process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617538306"/>
              </p:ext>
            </p:extLst>
          </p:nvPr>
        </p:nvGraphicFramePr>
        <p:xfrm>
          <a:off x="302160" y="811106"/>
          <a:ext cx="11463528" cy="6138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370481" y="1079996"/>
            <a:ext cx="14510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By FDA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5576834" y="5138106"/>
            <a:ext cx="65247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R&amp;D costs around 200 billion per 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World consumes 60 billion aspirin tablets each 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USA participates up 40% of the worldwide pharma </a:t>
            </a:r>
            <a:r>
              <a:rPr lang="en-US" dirty="0" err="1" smtClean="0"/>
              <a:t>ind.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FDA approves about 50 drugs each year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71663" y="4624779"/>
            <a:ext cx="5669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Interesting facts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4110" y="5272927"/>
            <a:ext cx="1142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STAGE 1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16180" y="4620227"/>
            <a:ext cx="1142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STAGE 2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70481" y="4066229"/>
            <a:ext cx="1142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STAGE 3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787902" y="3168888"/>
            <a:ext cx="1142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STAGE 4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133021" y="2834723"/>
            <a:ext cx="1142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STAGE 5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58652" y="3199514"/>
            <a:ext cx="761056" cy="770137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3384" y="2702641"/>
            <a:ext cx="2371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Molecular modeling</a:t>
            </a:r>
          </a:p>
        </p:txBody>
      </p:sp>
    </p:spTree>
    <p:extLst>
      <p:ext uri="{BB962C8B-B14F-4D97-AF65-F5344CB8AC3E}">
        <p14:creationId xmlns:p14="http://schemas.microsoft.com/office/powerpoint/2010/main" val="2140734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9" grpId="0"/>
      <p:bldP spid="10" grpId="0"/>
      <p:bldP spid="11" grpId="0"/>
      <p:bldP spid="12" grpId="0"/>
      <p:bldP spid="13" grpId="0"/>
      <p:bldP spid="14" grpId="0"/>
      <p:bldP spid="15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50000">
              <a:schemeClr val="bg1">
                <a:tint val="80000"/>
                <a:satMod val="250000"/>
              </a:schemeClr>
            </a:gs>
            <a:gs pos="76000">
              <a:schemeClr val="bg1">
                <a:tint val="90000"/>
                <a:shade val="90000"/>
                <a:satMod val="200000"/>
              </a:schemeClr>
            </a:gs>
            <a:gs pos="92000">
              <a:schemeClr val="bg1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18456"/>
            <a:ext cx="3537857" cy="55190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-57848" y="1743019"/>
            <a:ext cx="3595703" cy="7811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What are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-1" y="2901042"/>
            <a:ext cx="3537857" cy="217417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z="2600" b="1" dirty="0" smtClean="0">
                <a:solidFill>
                  <a:schemeClr val="bg1"/>
                </a:solidFill>
              </a:rPr>
              <a:t>Molecular modeling </a:t>
            </a:r>
          </a:p>
          <a:p>
            <a:r>
              <a:rPr lang="en-US" sz="2600" dirty="0" smtClean="0">
                <a:solidFill>
                  <a:schemeClr val="bg1"/>
                </a:solidFill>
              </a:rPr>
              <a:t>&amp;</a:t>
            </a:r>
          </a:p>
          <a:p>
            <a:r>
              <a:rPr lang="en-US" sz="2600" dirty="0" smtClean="0">
                <a:solidFill>
                  <a:schemeClr val="bg1"/>
                </a:solidFill>
              </a:rPr>
              <a:t>Atomistic calculations</a:t>
            </a:r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50558" y="1674608"/>
            <a:ext cx="78989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Branch of science that predicts selected properties starting from </a:t>
            </a:r>
            <a:r>
              <a:rPr lang="en-US" sz="3200" u="sng" dirty="0" smtClean="0"/>
              <a:t>molecular structure/model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42438" y="4667854"/>
            <a:ext cx="73152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Calculations that incorporate atomic-level information to provide macroscopic properties</a:t>
            </a:r>
            <a:endParaRPr lang="en-US" sz="3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177176" y="970996"/>
            <a:ext cx="54457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MOLECULAR MODELING</a:t>
            </a:r>
            <a:endParaRPr lang="en-US" sz="3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983539" y="3964242"/>
            <a:ext cx="61125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ATOMISTIC CALCULATIONS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212679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/>
          </p:nvPr>
        </p:nvGraphicFramePr>
        <p:xfrm>
          <a:off x="116840" y="1295400"/>
          <a:ext cx="11902440" cy="4830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B512B-4071-416E-A6A0-C5A512CDB52C}" type="datetime12">
              <a:rPr lang="en-US" smtClean="0">
                <a:solidFill>
                  <a:srgbClr val="FFF39D"/>
                </a:solidFill>
              </a:rPr>
              <a:t>7:14 AM</a:t>
            </a:fld>
            <a:endParaRPr lang="en-US">
              <a:solidFill>
                <a:srgbClr val="FFF39D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12268200" cy="685800"/>
          </a:xfrm>
        </p:spPr>
        <p:txBody>
          <a:bodyPr/>
          <a:lstStyle/>
          <a:p>
            <a:r>
              <a:rPr lang="en-US" sz="3000" dirty="0" smtClean="0"/>
              <a:t>What can be obtained via atomistic calculations?</a:t>
            </a:r>
            <a:endParaRPr lang="en-US" sz="3000" dirty="0"/>
          </a:p>
        </p:txBody>
      </p:sp>
      <p:sp>
        <p:nvSpPr>
          <p:cNvPr id="2" name="TextBox 1"/>
          <p:cNvSpPr txBox="1"/>
          <p:nvPr/>
        </p:nvSpPr>
        <p:spPr>
          <a:xfrm>
            <a:off x="990600" y="5334000"/>
            <a:ext cx="10134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You name it, atomistic calculations can help you at least a little bit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487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859536"/>
          </a:xfrm>
        </p:spPr>
        <p:txBody>
          <a:bodyPr/>
          <a:lstStyle/>
          <a:p>
            <a:r>
              <a:rPr lang="en-US" dirty="0" smtClean="0"/>
              <a:t>Modeling in EMOS group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0" t="9535" r="28842" b="18559"/>
          <a:stretch/>
        </p:blipFill>
        <p:spPr>
          <a:xfrm>
            <a:off x="5678424" y="1296465"/>
            <a:ext cx="2707888" cy="24277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43" b="46394"/>
          <a:stretch/>
        </p:blipFill>
        <p:spPr>
          <a:xfrm>
            <a:off x="478916" y="1329912"/>
            <a:ext cx="4424177" cy="217475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3" y="4194601"/>
            <a:ext cx="2073463" cy="188302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266" y="1329912"/>
            <a:ext cx="3400981" cy="255073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8" y="4063115"/>
            <a:ext cx="5886698" cy="231376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142" y="3926282"/>
            <a:ext cx="3267463" cy="2450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106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2192000" cy="685800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Basic workflow in molecular modeling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69601" y="4259975"/>
            <a:ext cx="1818484" cy="73044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sr-Latn-RS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Input</a:t>
            </a:r>
            <a:endParaRPr lang="en-US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891183" y="4259975"/>
            <a:ext cx="2071573" cy="72706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sr-Latn-RS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Output</a:t>
            </a:r>
            <a:endParaRPr lang="en-US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cxnSp>
        <p:nvCxnSpPr>
          <p:cNvPr id="20" name="Elbow Connector 19"/>
          <p:cNvCxnSpPr/>
          <p:nvPr/>
        </p:nvCxnSpPr>
        <p:spPr>
          <a:xfrm flipV="1">
            <a:off x="3189253" y="4625195"/>
            <a:ext cx="1201250" cy="1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22"/>
          <p:cNvCxnSpPr/>
          <p:nvPr/>
        </p:nvCxnSpPr>
        <p:spPr>
          <a:xfrm>
            <a:off x="7487817" y="4623509"/>
            <a:ext cx="1192062" cy="1686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2" name="Picture 2" descr="D:\Pristupno\1_XZrU5omVCZPZXuYv2AZnog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1594" y="3527396"/>
            <a:ext cx="2555140" cy="192133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" descr="D:\Pristupno\10464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097" y="3229381"/>
            <a:ext cx="953491" cy="953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D:\Pristupno\10464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0223" y="3229382"/>
            <a:ext cx="953491" cy="953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4696369" y="2733305"/>
            <a:ext cx="23855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Code for </a:t>
            </a:r>
          </a:p>
          <a:p>
            <a:pPr algn="ctr"/>
            <a:r>
              <a:rPr lang="en-US" dirty="0" smtClean="0"/>
              <a:t>atomistic calculations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666100" y="1644242"/>
            <a:ext cx="933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STEP 1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22528" y="1644242"/>
            <a:ext cx="933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STEP 2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460333" y="1644242"/>
            <a:ext cx="933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STEP 3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48474" y="5775700"/>
            <a:ext cx="5446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GREAT, LETS GO, WHAT ARE WE WAITING FOR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051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7" grpId="0"/>
      <p:bldP spid="9" grpId="0"/>
      <p:bldP spid="19" grpId="0"/>
      <p:bldP spid="22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859536"/>
          </a:xfrm>
        </p:spPr>
        <p:txBody>
          <a:bodyPr/>
          <a:lstStyle/>
          <a:p>
            <a:r>
              <a:rPr lang="en-US" sz="3600" dirty="0" smtClean="0"/>
              <a:t>The role of molecular modeling in pharma industry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529346"/>
            <a:ext cx="3238095" cy="42666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28568" y="2275840"/>
            <a:ext cx="898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Filter 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128567" y="3566160"/>
            <a:ext cx="898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Filter 2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128566" y="4752356"/>
            <a:ext cx="898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Filter 3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344430" y="5797788"/>
            <a:ext cx="1768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Best candidates</a:t>
            </a:r>
            <a:endParaRPr lang="en-US" dirty="0"/>
          </a:p>
        </p:txBody>
      </p:sp>
      <p:cxnSp>
        <p:nvCxnSpPr>
          <p:cNvPr id="6" name="Curved Connector 5"/>
          <p:cNvCxnSpPr/>
          <p:nvPr/>
        </p:nvCxnSpPr>
        <p:spPr>
          <a:xfrm flipV="1">
            <a:off x="3282462" y="3352800"/>
            <a:ext cx="3821723" cy="2814320"/>
          </a:xfrm>
          <a:prstGeom prst="curved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385057" y="2889052"/>
            <a:ext cx="620775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 smtClean="0"/>
              <a:t>To experiments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3215127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18456"/>
            <a:ext cx="3537857" cy="55190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95187" y="1743019"/>
            <a:ext cx="2947482" cy="781163"/>
          </a:xfrm>
        </p:spPr>
        <p:txBody>
          <a:bodyPr/>
          <a:lstStyle/>
          <a:p>
            <a:r>
              <a:rPr lang="sr-Latn-RS" dirty="0" smtClean="0">
                <a:solidFill>
                  <a:schemeClr val="bg1"/>
                </a:solidFill>
              </a:rPr>
              <a:t>PART </a:t>
            </a:r>
            <a:r>
              <a:rPr lang="en-US" dirty="0" smtClean="0">
                <a:solidFill>
                  <a:schemeClr val="bg1"/>
                </a:solidFill>
              </a:rPr>
              <a:t>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-1" y="4181202"/>
            <a:ext cx="3537857" cy="9394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chemeClr val="bg1"/>
                </a:solidFill>
              </a:rPr>
              <a:t>Molecular modeling in pharma industry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14240" y="2096376"/>
            <a:ext cx="60248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 smtClean="0"/>
              <a:t>Molecular docking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 smtClean="0"/>
              <a:t>Stability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 smtClean="0"/>
              <a:t>Excipient identification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 smtClean="0"/>
              <a:t>Drug delivery</a:t>
            </a:r>
          </a:p>
        </p:txBody>
      </p:sp>
    </p:spTree>
    <p:extLst>
      <p:ext uri="{BB962C8B-B14F-4D97-AF65-F5344CB8AC3E}">
        <p14:creationId xmlns:p14="http://schemas.microsoft.com/office/powerpoint/2010/main" val="1991801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60120"/>
          </a:xfrm>
        </p:spPr>
        <p:txBody>
          <a:bodyPr/>
          <a:lstStyle/>
          <a:p>
            <a:r>
              <a:rPr lang="en-US" dirty="0" smtClean="0"/>
              <a:t>Molecular docking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01642" y="953867"/>
            <a:ext cx="77887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374151"/>
                </a:solidFill>
                <a:latin typeface="Söhne"/>
              </a:rPr>
              <a:t>Predict </a:t>
            </a:r>
            <a:r>
              <a:rPr lang="en-US" dirty="0">
                <a:solidFill>
                  <a:srgbClr val="374151"/>
                </a:solidFill>
                <a:latin typeface="Söhne"/>
              </a:rPr>
              <a:t>and analyze the binding interactions </a:t>
            </a:r>
            <a:r>
              <a:rPr lang="en-US" dirty="0" smtClean="0">
                <a:solidFill>
                  <a:srgbClr val="374151"/>
                </a:solidFill>
                <a:latin typeface="Söhne"/>
              </a:rPr>
              <a:t>between ligand and protein</a:t>
            </a:r>
            <a:endParaRPr lang="en-US" dirty="0"/>
          </a:p>
        </p:txBody>
      </p:sp>
      <p:pic>
        <p:nvPicPr>
          <p:cNvPr id="7" name="movie 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7118" t="15627" r="18082" b="18373"/>
          <a:stretch/>
        </p:blipFill>
        <p:spPr>
          <a:xfrm>
            <a:off x="0" y="2092400"/>
            <a:ext cx="7461181" cy="427463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024537" y="1729321"/>
            <a:ext cx="31855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1A1A1A"/>
                </a:solidFill>
                <a:latin typeface="roboto"/>
              </a:rPr>
              <a:t>SARS-CoV-2 </a:t>
            </a:r>
            <a:r>
              <a:rPr lang="en-US" b="1" dirty="0">
                <a:solidFill>
                  <a:srgbClr val="1A1A1A"/>
                </a:solidFill>
                <a:latin typeface="roboto"/>
              </a:rPr>
              <a:t>main protease</a:t>
            </a:r>
            <a:endParaRPr lang="en-US" b="1" i="0" dirty="0">
              <a:solidFill>
                <a:srgbClr val="1A1A1A"/>
              </a:solidFill>
              <a:effectLst/>
              <a:latin typeface="roboto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461181" y="4410052"/>
            <a:ext cx="45128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333333"/>
                </a:solidFill>
                <a:latin typeface="Helvetica Neue"/>
              </a:rPr>
              <a:t>rcsb.org code: </a:t>
            </a:r>
            <a:r>
              <a:rPr lang="en-US" b="1" dirty="0" smtClean="0">
                <a:solidFill>
                  <a:srgbClr val="333333"/>
                </a:solidFill>
                <a:latin typeface="Helvetica Neue"/>
              </a:rPr>
              <a:t>6LZE</a:t>
            </a:r>
            <a:endParaRPr lang="en-US" b="1" dirty="0">
              <a:solidFill>
                <a:srgbClr val="333333"/>
              </a:solidFill>
              <a:latin typeface="Helvetica Neue"/>
            </a:endParaRPr>
          </a:p>
          <a:p>
            <a:pPr algn="ctr"/>
            <a:r>
              <a:rPr lang="en-US" dirty="0" smtClean="0">
                <a:solidFill>
                  <a:srgbClr val="333333"/>
                </a:solidFill>
                <a:latin typeface="Helvetica Neue"/>
              </a:rPr>
              <a:t>The crystal structure of COVID-19 main protease in complex with an inhibitor 11a</a:t>
            </a:r>
            <a:endParaRPr lang="en-US" b="0" i="0" dirty="0">
              <a:solidFill>
                <a:srgbClr val="333333"/>
              </a:solidFill>
              <a:effectLst/>
              <a:latin typeface="Helvetica Neue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07710" y="6334780"/>
            <a:ext cx="54457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rgbClr val="1A1A1A"/>
                </a:solidFill>
                <a:latin typeface="roboto"/>
              </a:rPr>
              <a:t>Structure-based design of antiviral drug candidates targeting the SARS-CoV-2 main protease</a:t>
            </a:r>
            <a:endParaRPr lang="en-US" sz="1400" b="1" i="0" dirty="0">
              <a:solidFill>
                <a:srgbClr val="1A1A1A"/>
              </a:solidFill>
              <a:effectLst/>
              <a:latin typeface="roboto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399476" y="5518048"/>
            <a:ext cx="28092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>
                <a:solidFill>
                  <a:srgbClr val="595959"/>
                </a:solidFill>
                <a:latin typeface="roboto"/>
                <a:hlinkClick r:id="rId5"/>
              </a:rPr>
              <a:t>10.1126/science.abb4489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275829" y="2848392"/>
            <a:ext cx="45128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Latn-RS" dirty="0" smtClean="0">
                <a:solidFill>
                  <a:srgbClr val="333333"/>
                </a:solidFill>
                <a:latin typeface="Helvetica Neue"/>
              </a:rPr>
              <a:t>Tr</a:t>
            </a:r>
            <a:r>
              <a:rPr lang="en-US" dirty="0" smtClean="0">
                <a:solidFill>
                  <a:srgbClr val="333333"/>
                </a:solidFill>
                <a:latin typeface="Helvetica Neue"/>
              </a:rPr>
              <a:t>y different conformations against protein, calculate binding affinity</a:t>
            </a:r>
            <a:endParaRPr lang="en-US" b="0" i="0" dirty="0">
              <a:solidFill>
                <a:srgbClr val="333333"/>
              </a:solidFill>
              <a:effectLst/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304457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4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9" grpId="0"/>
      <p:bldP spid="10" grpId="0"/>
      <p:bldP spid="11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60120"/>
          </a:xfrm>
        </p:spPr>
        <p:txBody>
          <a:bodyPr/>
          <a:lstStyle/>
          <a:p>
            <a:r>
              <a:rPr lang="en-US" dirty="0" smtClean="0"/>
              <a:t>Molecular docking</a:t>
            </a:r>
            <a:endParaRPr lang="en-US" dirty="0"/>
          </a:p>
        </p:txBody>
      </p:sp>
      <p:pic>
        <p:nvPicPr>
          <p:cNvPr id="3" name="movi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7691" r="19040"/>
          <a:stretch/>
        </p:blipFill>
        <p:spPr>
          <a:xfrm>
            <a:off x="-267729" y="-593125"/>
            <a:ext cx="9242854" cy="821743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975125" y="1674740"/>
            <a:ext cx="3216875" cy="267765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Extremely useful for target design</a:t>
            </a:r>
          </a:p>
          <a:p>
            <a:endParaRPr lang="en-US" sz="2800" dirty="0"/>
          </a:p>
          <a:p>
            <a:pPr algn="ctr"/>
            <a:r>
              <a:rPr lang="en-US" sz="2800" dirty="0" smtClean="0"/>
              <a:t>&amp;</a:t>
            </a:r>
          </a:p>
          <a:p>
            <a:endParaRPr lang="en-US" sz="2800" dirty="0"/>
          </a:p>
          <a:p>
            <a:pPr algn="ctr"/>
            <a:r>
              <a:rPr lang="en-US" sz="2800" dirty="0" smtClean="0"/>
              <a:t>Drug repurposing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30933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050324"/>
          </a:xfrm>
        </p:spPr>
        <p:txBody>
          <a:bodyPr/>
          <a:lstStyle/>
          <a:p>
            <a:r>
              <a:rPr lang="en-US" dirty="0" smtClean="0"/>
              <a:t>Stability of active component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68876" y="129975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 smtClean="0">
                <a:solidFill>
                  <a:srgbClr val="131413"/>
                </a:solidFill>
              </a:rPr>
              <a:t>“Chemical </a:t>
            </a:r>
            <a:r>
              <a:rPr lang="en-US" dirty="0">
                <a:solidFill>
                  <a:srgbClr val="131413"/>
                </a:solidFill>
              </a:rPr>
              <a:t>degradation and stability in formulation is a</a:t>
            </a:r>
          </a:p>
          <a:p>
            <a:pPr algn="ctr"/>
            <a:r>
              <a:rPr lang="en-US" dirty="0">
                <a:solidFill>
                  <a:srgbClr val="131413"/>
                </a:solidFill>
              </a:rPr>
              <a:t>recurrent issue in pharmaceutical development of </a:t>
            </a:r>
            <a:r>
              <a:rPr lang="en-US" dirty="0" smtClean="0">
                <a:solidFill>
                  <a:srgbClr val="131413"/>
                </a:solidFill>
              </a:rPr>
              <a:t>drugs”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58084" y="2013534"/>
            <a:ext cx="43140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err="1" smtClean="0"/>
              <a:t>Lienard</a:t>
            </a:r>
            <a:r>
              <a:rPr lang="en-US" i="1" dirty="0" smtClean="0"/>
              <a:t> et al. Pharm </a:t>
            </a:r>
            <a:r>
              <a:rPr lang="en-US" i="1" dirty="0"/>
              <a:t>Res (2015) 32:300–310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23319" y="2510495"/>
            <a:ext cx="3652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AUTOXIDATION MECHANISM: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68876" y="287982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 smtClean="0"/>
              <a:t>drug molecule reacts </a:t>
            </a:r>
            <a:r>
              <a:rPr lang="en-US" dirty="0"/>
              <a:t>with oxygen from the air without the need for an external catalyst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514" y="4389473"/>
            <a:ext cx="4246724" cy="230788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2030" y="1167478"/>
            <a:ext cx="4370370" cy="305536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8772" y="3634650"/>
            <a:ext cx="55274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Autoxidation mechanism is correlated with </a:t>
            </a:r>
          </a:p>
          <a:p>
            <a:pPr algn="ctr"/>
            <a:r>
              <a:rPr lang="en-US" dirty="0" smtClean="0"/>
              <a:t>bond dissociation for hydrogen abstraction (H-BDE)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212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050324"/>
          </a:xfrm>
        </p:spPr>
        <p:txBody>
          <a:bodyPr/>
          <a:lstStyle/>
          <a:p>
            <a:r>
              <a:rPr lang="en-US" dirty="0" smtClean="0"/>
              <a:t>Miscibility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048000" y="109538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 smtClean="0">
                <a:solidFill>
                  <a:srgbClr val="374151"/>
                </a:solidFill>
              </a:rPr>
              <a:t>ability </a:t>
            </a:r>
            <a:r>
              <a:rPr lang="en-US" dirty="0">
                <a:solidFill>
                  <a:srgbClr val="374151"/>
                </a:solidFill>
              </a:rPr>
              <a:t>of two or more substances to mix together in any proportion to form a homogeneous (uniform) mixture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5661604" y="3668613"/>
                <a:ext cx="1836720" cy="9106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US" i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𝑅𝑇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</m:den>
                          </m:f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1604" y="3668613"/>
                <a:ext cx="1836720" cy="91069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4" r="49223"/>
          <a:stretch/>
        </p:blipFill>
        <p:spPr>
          <a:xfrm>
            <a:off x="7300060" y="1786785"/>
            <a:ext cx="5081410" cy="448694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26308" y="3425150"/>
            <a:ext cx="473263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/>
              <a:t>It is often necessary to mix active  components with different compounds to improve:</a:t>
            </a:r>
          </a:p>
          <a:p>
            <a:pPr algn="just"/>
            <a:endParaRPr lang="en-US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/>
              <a:t>Stability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/>
              <a:t>Solubility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/>
              <a:t>Delivery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err="1" smtClean="0"/>
              <a:t>etc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186249" y="2418005"/>
            <a:ext cx="4077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Molecule with suitable properties is “just” part of the story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009135" y="5733474"/>
            <a:ext cx="4077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Excipients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104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  <p:bldP spid="17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050324"/>
          </a:xfrm>
        </p:spPr>
        <p:txBody>
          <a:bodyPr/>
          <a:lstStyle/>
          <a:p>
            <a:r>
              <a:rPr lang="en-US" dirty="0" smtClean="0"/>
              <a:t>Miscibility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048000" y="114045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 smtClean="0">
                <a:solidFill>
                  <a:srgbClr val="374151"/>
                </a:solidFill>
              </a:rPr>
              <a:t>ability </a:t>
            </a:r>
            <a:r>
              <a:rPr lang="en-US" dirty="0">
                <a:solidFill>
                  <a:srgbClr val="374151"/>
                </a:solidFill>
              </a:rPr>
              <a:t>of two or more substances to mix together in any proportion to form a homogeneous (uniform) mixture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9243465"/>
              </p:ext>
            </p:extLst>
          </p:nvPr>
        </p:nvGraphicFramePr>
        <p:xfrm>
          <a:off x="1486585" y="2953263"/>
          <a:ext cx="9382213" cy="2893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1497">
                  <a:extLst>
                    <a:ext uri="{9D8B030D-6E8A-4147-A177-3AD203B41FA5}">
                      <a16:colId xmlns:a16="http://schemas.microsoft.com/office/drawing/2014/main" val="2434439867"/>
                    </a:ext>
                  </a:extLst>
                </a:gridCol>
                <a:gridCol w="2069803">
                  <a:extLst>
                    <a:ext uri="{9D8B030D-6E8A-4147-A177-3AD203B41FA5}">
                      <a16:colId xmlns:a16="http://schemas.microsoft.com/office/drawing/2014/main" val="1494388583"/>
                    </a:ext>
                  </a:extLst>
                </a:gridCol>
                <a:gridCol w="2430258">
                  <a:extLst>
                    <a:ext uri="{9D8B030D-6E8A-4147-A177-3AD203B41FA5}">
                      <a16:colId xmlns:a16="http://schemas.microsoft.com/office/drawing/2014/main" val="445289167"/>
                    </a:ext>
                  </a:extLst>
                </a:gridCol>
                <a:gridCol w="3040655">
                  <a:extLst>
                    <a:ext uri="{9D8B030D-6E8A-4147-A177-3AD203B41FA5}">
                      <a16:colId xmlns:a16="http://schemas.microsoft.com/office/drawing/2014/main" val="63256748"/>
                    </a:ext>
                  </a:extLst>
                </a:gridCol>
              </a:tblGrid>
              <a:tr h="47861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Carrier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Predicted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Experiment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Is Miscible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191408"/>
                  </a:ext>
                </a:extLst>
              </a:tr>
              <a:tr h="47861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PVP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2.8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1.6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Yes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867692"/>
                  </a:ext>
                </a:extLst>
              </a:tr>
              <a:tr h="500869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LutrolF68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3.6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1.9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Yes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085887"/>
                  </a:ext>
                </a:extLst>
              </a:tr>
              <a:tr h="47861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Maltose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9.3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18.0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No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20020"/>
                  </a:ext>
                </a:extLst>
              </a:tr>
              <a:tr h="478615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Sorbytol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10.1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17.3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No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679637"/>
                  </a:ext>
                </a:extLst>
              </a:tr>
              <a:tr h="47861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Xylitol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11.0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16.2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No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951232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477108" y="6188003"/>
            <a:ext cx="114011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Example taken from: </a:t>
            </a: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www.schrodinger.com/science-articles/pharmaceutical-formulation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983293" y="2228867"/>
            <a:ext cx="2438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case of </a:t>
            </a:r>
            <a:r>
              <a:rPr lang="en-US" b="1" dirty="0" smtClean="0"/>
              <a:t>ibuprofen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82178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050324"/>
          </a:xfrm>
        </p:spPr>
        <p:txBody>
          <a:bodyPr/>
          <a:lstStyle/>
          <a:p>
            <a:r>
              <a:rPr lang="en-US" dirty="0" smtClean="0"/>
              <a:t>Drug delivery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07" t="10609"/>
          <a:stretch/>
        </p:blipFill>
        <p:spPr>
          <a:xfrm>
            <a:off x="111211" y="1765740"/>
            <a:ext cx="4279543" cy="3238745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1214931"/>
              </p:ext>
            </p:extLst>
          </p:nvPr>
        </p:nvGraphicFramePr>
        <p:xfrm>
          <a:off x="5023782" y="2136825"/>
          <a:ext cx="6558618" cy="20014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77048">
                  <a:extLst>
                    <a:ext uri="{9D8B030D-6E8A-4147-A177-3AD203B41FA5}">
                      <a16:colId xmlns:a16="http://schemas.microsoft.com/office/drawing/2014/main" val="868720676"/>
                    </a:ext>
                  </a:extLst>
                </a:gridCol>
                <a:gridCol w="1593402">
                  <a:extLst>
                    <a:ext uri="{9D8B030D-6E8A-4147-A177-3AD203B41FA5}">
                      <a16:colId xmlns:a16="http://schemas.microsoft.com/office/drawing/2014/main" val="3010323654"/>
                    </a:ext>
                  </a:extLst>
                </a:gridCol>
                <a:gridCol w="1594084">
                  <a:extLst>
                    <a:ext uri="{9D8B030D-6E8A-4147-A177-3AD203B41FA5}">
                      <a16:colId xmlns:a16="http://schemas.microsoft.com/office/drawing/2014/main" val="367806920"/>
                    </a:ext>
                  </a:extLst>
                </a:gridCol>
                <a:gridCol w="1594084">
                  <a:extLst>
                    <a:ext uri="{9D8B030D-6E8A-4147-A177-3AD203B41FA5}">
                      <a16:colId xmlns:a16="http://schemas.microsoft.com/office/drawing/2014/main" val="1425039020"/>
                    </a:ext>
                  </a:extLst>
                </a:gridCol>
              </a:tblGrid>
              <a:tr h="511741">
                <a:tc>
                  <a:txBody>
                    <a:bodyPr/>
                    <a:lstStyle/>
                    <a:p>
                      <a:pPr indent="2286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NOV @ Graphene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LID @ Graphene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ART @ Graphene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62119120"/>
                  </a:ext>
                </a:extLst>
              </a:tr>
              <a:tr h="248278">
                <a:tc>
                  <a:txBody>
                    <a:bodyPr/>
                    <a:lstStyle/>
                    <a:p>
                      <a:pPr indent="2286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Configuration #1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-22.45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-23.94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-21.28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644655416"/>
                  </a:ext>
                </a:extLst>
              </a:tr>
              <a:tr h="248278">
                <a:tc>
                  <a:txBody>
                    <a:bodyPr/>
                    <a:lstStyle/>
                    <a:p>
                      <a:pPr indent="2286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Configuration #2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-22.47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-23.02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-21.13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007589830"/>
                  </a:ext>
                </a:extLst>
              </a:tr>
              <a:tr h="248278">
                <a:tc>
                  <a:txBody>
                    <a:bodyPr/>
                    <a:lstStyle/>
                    <a:p>
                      <a:pPr indent="2286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Configuration #3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-21.93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-23.17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-25.76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021160140"/>
                  </a:ext>
                </a:extLst>
              </a:tr>
              <a:tr h="248278">
                <a:tc>
                  <a:txBody>
                    <a:bodyPr/>
                    <a:lstStyle/>
                    <a:p>
                      <a:pPr indent="2286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Configuration #4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-9.39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-22.46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-16.00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555767404"/>
                  </a:ext>
                </a:extLst>
              </a:tr>
              <a:tr h="248278">
                <a:tc>
                  <a:txBody>
                    <a:bodyPr/>
                    <a:lstStyle/>
                    <a:p>
                      <a:pPr indent="2286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Configuration #5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-6.60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-23.08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-24.50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880026869"/>
                  </a:ext>
                </a:extLst>
              </a:tr>
              <a:tr h="248278">
                <a:tc>
                  <a:txBody>
                    <a:bodyPr/>
                    <a:lstStyle/>
                    <a:p>
                      <a:pPr indent="2286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Configuration #6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-9.41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-23.39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-30.80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756886838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6193744" y="4300242"/>
            <a:ext cx="46730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7398"/>
                </a:solidFill>
                <a:latin typeface="NexusSans"/>
                <a:hlinkClick r:id="rId3" tooltip="Persistent link using digital object identifier"/>
              </a:rPr>
              <a:t>https://doi.org/10.1016/j.molliq.2022.120301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970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050324"/>
          </a:xfrm>
        </p:spPr>
        <p:txBody>
          <a:bodyPr/>
          <a:lstStyle/>
          <a:p>
            <a:r>
              <a:rPr lang="en-US" dirty="0" smtClean="0"/>
              <a:t>The role noncovalent interactions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277843"/>
            <a:ext cx="4266514" cy="47646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432" y="1804086"/>
            <a:ext cx="5733968" cy="423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07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1957" y="85257"/>
            <a:ext cx="10972800" cy="803189"/>
          </a:xfrm>
        </p:spPr>
        <p:txBody>
          <a:bodyPr/>
          <a:lstStyle/>
          <a:p>
            <a:r>
              <a:rPr lang="en-US" sz="4400" dirty="0" smtClean="0"/>
              <a:t>Drug delivery – more realistic models</a:t>
            </a:r>
            <a:endParaRPr lang="en-US" sz="4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41" y="1828800"/>
            <a:ext cx="5294334" cy="4237785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4" r="49641"/>
          <a:stretch/>
        </p:blipFill>
        <p:spPr>
          <a:xfrm>
            <a:off x="6450225" y="1925331"/>
            <a:ext cx="5559423" cy="414125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86794" y="1346516"/>
            <a:ext cx="3514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MD models with explicit solvent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666046" y="1346516"/>
            <a:ext cx="3127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Radial distribution functions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280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movie 3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28460"/>
            <a:ext cx="12140338" cy="6829540"/>
          </a:xfrm>
        </p:spPr>
      </p:pic>
    </p:spTree>
    <p:extLst>
      <p:ext uri="{BB962C8B-B14F-4D97-AF65-F5344CB8AC3E}">
        <p14:creationId xmlns:p14="http://schemas.microsoft.com/office/powerpoint/2010/main" val="1341429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853440"/>
          </a:xfrm>
        </p:spPr>
        <p:txBody>
          <a:bodyPr/>
          <a:lstStyle/>
          <a:p>
            <a:r>
              <a:rPr lang="en-US" sz="3600" dirty="0" smtClean="0"/>
              <a:t>Types of tools for modeling</a:t>
            </a:r>
            <a:endParaRPr lang="en-US" sz="3600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11150937"/>
              </p:ext>
            </p:extLst>
          </p:nvPr>
        </p:nvGraphicFramePr>
        <p:xfrm>
          <a:off x="0" y="1844175"/>
          <a:ext cx="5778548" cy="45871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967387" y="1209699"/>
            <a:ext cx="249138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 smtClean="0"/>
              <a:t>FUNCTIONALITY</a:t>
            </a:r>
            <a:endParaRPr lang="en-US" sz="2200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8429147" y="1209698"/>
            <a:ext cx="203703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 smtClean="0"/>
              <a:t>AVAILABILITY</a:t>
            </a:r>
            <a:endParaRPr lang="en-US" sz="2200" i="1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662024229"/>
              </p:ext>
            </p:extLst>
          </p:nvPr>
        </p:nvGraphicFramePr>
        <p:xfrm>
          <a:off x="5506720" y="2185416"/>
          <a:ext cx="6270752" cy="36968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235432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18456"/>
            <a:ext cx="3537857" cy="55190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0505C-E6B9-4177-B8D2-BA64C8501A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95187" y="1743019"/>
            <a:ext cx="2947482" cy="781163"/>
          </a:xfrm>
        </p:spPr>
        <p:txBody>
          <a:bodyPr/>
          <a:lstStyle/>
          <a:p>
            <a:r>
              <a:rPr lang="sr-Latn-RS" dirty="0" smtClean="0">
                <a:solidFill>
                  <a:schemeClr val="bg1"/>
                </a:solidFill>
              </a:rPr>
              <a:t>PART </a:t>
            </a:r>
            <a:r>
              <a:rPr lang="en-US" dirty="0" smtClean="0">
                <a:solidFill>
                  <a:schemeClr val="bg1"/>
                </a:solidFill>
              </a:rPr>
              <a:t>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-1" y="3358242"/>
            <a:ext cx="3537857" cy="9394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chemeClr val="bg1"/>
                </a:solidFill>
              </a:rPr>
              <a:t>Presenting </a:t>
            </a:r>
            <a:r>
              <a:rPr lang="en-US" sz="3200" b="1" dirty="0" err="1" smtClean="0">
                <a:solidFill>
                  <a:schemeClr val="bg1"/>
                </a:solidFill>
              </a:rPr>
              <a:t>atomistica</a:t>
            </a:r>
            <a:r>
              <a:rPr lang="en-US" sz="3200" b="1" dirty="0" smtClean="0">
                <a:solidFill>
                  <a:schemeClr val="bg1"/>
                </a:solidFill>
              </a:rPr>
              <a:t> online</a:t>
            </a:r>
            <a:endParaRPr lang="en-US" sz="3200" b="1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5010" y="718456"/>
            <a:ext cx="4696920" cy="349321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142317" y="4773168"/>
            <a:ext cx="51223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hlinkClick r:id="rId3"/>
              </a:rPr>
              <a:t>https://atomistica.online</a:t>
            </a:r>
            <a:r>
              <a:rPr lang="en-US" sz="3600" dirty="0" smtClean="0"/>
              <a:t>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49916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14400"/>
          </a:xfrm>
        </p:spPr>
        <p:txBody>
          <a:bodyPr/>
          <a:lstStyle/>
          <a:p>
            <a:r>
              <a:rPr lang="en-US" sz="4000" b="1" spc="50" dirty="0" err="1" smtClean="0">
                <a:ln w="0"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atomistica.online</a:t>
            </a:r>
            <a:r>
              <a:rPr lang="en-US" sz="4000" b="1" spc="50" dirty="0" smtClean="0">
                <a:ln w="0"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– molecular modeling platform</a:t>
            </a:r>
            <a:endParaRPr lang="en-US" sz="4000" b="1" spc="50" dirty="0">
              <a:ln w="0">
                <a:solidFill>
                  <a:schemeClr val="tx2">
                    <a:lumMod val="75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143000"/>
            <a:ext cx="3124200" cy="2323541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B512B-4071-416E-A6A0-C5A512CDB52C}" type="datetime12">
              <a:rPr lang="en-US" smtClean="0">
                <a:solidFill>
                  <a:srgbClr val="FFF39D"/>
                </a:solidFill>
              </a:rPr>
              <a:t>7:14 AM</a:t>
            </a:fld>
            <a:endParaRPr lang="en-US">
              <a:solidFill>
                <a:srgbClr val="FFF39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505C-E6B9-4177-B8D2-BA64C8501A80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609695" y="1036714"/>
            <a:ext cx="853064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Initially conceived “just” as an online input generator for ORCA program.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Now it is a free molecular modeling platform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Intended for teaching molecular modeling and for beginners in this field.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Developed using python and the Anvil platform.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Presented in a paper published in “Molecular Simulation” journal </a:t>
            </a:r>
            <a:r>
              <a:rPr lang="en-US" dirty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(IF</a:t>
            </a:r>
            <a:r>
              <a:rPr lang="en-US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: 2.346)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819" y="2760456"/>
            <a:ext cx="8490181" cy="359589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198568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6796" t="9373" r="19102" b="6068"/>
          <a:stretch/>
        </p:blipFill>
        <p:spPr>
          <a:xfrm>
            <a:off x="1899139" y="304800"/>
            <a:ext cx="8464062" cy="6280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710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557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565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126" y="1220298"/>
            <a:ext cx="6685700" cy="393018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574" y="1220298"/>
            <a:ext cx="5820476" cy="3930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802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172" y="1238491"/>
            <a:ext cx="5882780" cy="40189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592" y="1238491"/>
            <a:ext cx="6413408" cy="4018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446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3"/>
          <a:stretch/>
        </p:blipFill>
        <p:spPr>
          <a:xfrm>
            <a:off x="0" y="335666"/>
            <a:ext cx="12192000" cy="6157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102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60" y="0"/>
            <a:ext cx="114346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0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7621"/>
            <a:ext cx="12192000" cy="640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334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973" y="0"/>
            <a:ext cx="78242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35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13" y="0"/>
            <a:ext cx="114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920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atomistica.online/wp-content/uploads/2023/06/Orca-launcher-and-job-monitoring-application22-1024x44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6843"/>
            <a:ext cx="12320530" cy="5402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879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226916"/>
          </a:xfrm>
        </p:spPr>
        <p:txBody>
          <a:bodyPr/>
          <a:lstStyle/>
          <a:p>
            <a:r>
              <a:rPr lang="en-US" dirty="0" err="1" smtClean="0"/>
              <a:t>atomistica.online</a:t>
            </a:r>
            <a:r>
              <a:rPr lang="sr-Latn-RS" dirty="0" smtClean="0"/>
              <a:t>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246938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Free and available online, no need to install or maintain anything</a:t>
            </a:r>
          </a:p>
          <a:p>
            <a:r>
              <a:rPr lang="en-US" dirty="0" smtClean="0"/>
              <a:t>Perfect for teaching fundamental concepts of molecular modeling</a:t>
            </a:r>
          </a:p>
          <a:p>
            <a:r>
              <a:rPr lang="en-US" dirty="0" smtClean="0"/>
              <a:t>Can be used to perform modern </a:t>
            </a:r>
            <a:r>
              <a:rPr lang="en-US" dirty="0" err="1" smtClean="0"/>
              <a:t>semiempiric</a:t>
            </a:r>
            <a:r>
              <a:rPr lang="en-US" dirty="0" smtClean="0"/>
              <a:t> calculations with </a:t>
            </a:r>
            <a:r>
              <a:rPr lang="en-US" dirty="0" err="1" smtClean="0"/>
              <a:t>xTB</a:t>
            </a:r>
            <a:r>
              <a:rPr lang="en-US" dirty="0" smtClean="0"/>
              <a:t> and MOPAC2106 directly from browser</a:t>
            </a:r>
          </a:p>
          <a:p>
            <a:r>
              <a:rPr lang="en-US" dirty="0" smtClean="0"/>
              <a:t>Automation of </a:t>
            </a:r>
            <a:r>
              <a:rPr lang="en-US" dirty="0" err="1" smtClean="0"/>
              <a:t>Multiwfn</a:t>
            </a:r>
            <a:r>
              <a:rPr lang="en-US" dirty="0" smtClean="0"/>
              <a:t> tasks</a:t>
            </a:r>
          </a:p>
          <a:p>
            <a:r>
              <a:rPr lang="en-US" dirty="0" smtClean="0"/>
              <a:t>Interface suited for beginners in the field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195206" y="4442867"/>
            <a:ext cx="5801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4000" dirty="0" smtClean="0">
                <a:hlinkClick r:id="rId2"/>
              </a:rPr>
              <a:t>https</a:t>
            </a:r>
            <a:r>
              <a:rPr lang="en-US" sz="4000" dirty="0" smtClean="0">
                <a:hlinkClick r:id="rId2"/>
              </a:rPr>
              <a:t>://</a:t>
            </a:r>
            <a:r>
              <a:rPr lang="en-US" sz="4000" dirty="0" err="1" smtClean="0">
                <a:hlinkClick r:id="rId2"/>
              </a:rPr>
              <a:t>atomistica.online</a:t>
            </a:r>
            <a:r>
              <a:rPr lang="en-US" sz="4000" dirty="0" smtClean="0"/>
              <a:t>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4980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42" y="238125"/>
            <a:ext cx="3626825" cy="116311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9583" r="1445" b="5416"/>
          <a:stretch/>
        </p:blipFill>
        <p:spPr>
          <a:xfrm>
            <a:off x="1782693" y="1731862"/>
            <a:ext cx="10409307" cy="50499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4322495" y="695855"/>
            <a:ext cx="32480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https://aidasco.org/</a:t>
            </a:r>
          </a:p>
        </p:txBody>
      </p:sp>
    </p:spTree>
    <p:extLst>
      <p:ext uri="{BB962C8B-B14F-4D97-AF65-F5344CB8AC3E}">
        <p14:creationId xmlns:p14="http://schemas.microsoft.com/office/powerpoint/2010/main" val="365676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2059</TotalTime>
  <Words>770</Words>
  <Application>Microsoft Office PowerPoint</Application>
  <PresentationFormat>Widescreen</PresentationFormat>
  <Paragraphs>217</Paragraphs>
  <Slides>33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5" baseType="lpstr">
      <vt:lpstr>Arial</vt:lpstr>
      <vt:lpstr>Calibri</vt:lpstr>
      <vt:lpstr>Cambria Math</vt:lpstr>
      <vt:lpstr>Century Gothic</vt:lpstr>
      <vt:lpstr>Courier New</vt:lpstr>
      <vt:lpstr>Helvetica Neue</vt:lpstr>
      <vt:lpstr>NexusSans</vt:lpstr>
      <vt:lpstr>Palatino Linotype</vt:lpstr>
      <vt:lpstr>roboto</vt:lpstr>
      <vt:lpstr>Söhne</vt:lpstr>
      <vt:lpstr>Times New Roman</vt:lpstr>
      <vt:lpstr>Executive</vt:lpstr>
      <vt:lpstr>THE ROLE OF MOLECULAR MODELING IN THE PHARMACEUTICAL INDUSTRY: FROM STABILITY AND REACTIVITY TO DRUG DELIVERY</vt:lpstr>
      <vt:lpstr>EMOS research group</vt:lpstr>
      <vt:lpstr>The Drug Development Process</vt:lpstr>
      <vt:lpstr>What are</vt:lpstr>
      <vt:lpstr>What can be obtained via atomistic calculations?</vt:lpstr>
      <vt:lpstr>Modeling in EMOS group</vt:lpstr>
      <vt:lpstr>Basic workflow in molecular modeling</vt:lpstr>
      <vt:lpstr>The role of molecular modeling in pharma industry</vt:lpstr>
      <vt:lpstr>PART 2</vt:lpstr>
      <vt:lpstr>Molecular docking</vt:lpstr>
      <vt:lpstr>Molecular docking</vt:lpstr>
      <vt:lpstr>Stability of active component</vt:lpstr>
      <vt:lpstr>Miscibility</vt:lpstr>
      <vt:lpstr>Miscibility</vt:lpstr>
      <vt:lpstr>Drug delivery</vt:lpstr>
      <vt:lpstr>The role noncovalent interactions</vt:lpstr>
      <vt:lpstr>Drug delivery – more realistic models</vt:lpstr>
      <vt:lpstr>PowerPoint Presentation</vt:lpstr>
      <vt:lpstr>Types of tools for modeling</vt:lpstr>
      <vt:lpstr>PART 3</vt:lpstr>
      <vt:lpstr>atomistica.online – molecular modeling platform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atomistica.online summary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</dc:creator>
  <cp:lastModifiedBy>SA</cp:lastModifiedBy>
  <cp:revision>104</cp:revision>
  <dcterms:created xsi:type="dcterms:W3CDTF">2023-03-14T08:25:30Z</dcterms:created>
  <dcterms:modified xsi:type="dcterms:W3CDTF">2023-09-08T05:16:46Z</dcterms:modified>
</cp:coreProperties>
</file>